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2" r:id="rId6"/>
    <p:sldId id="263" r:id="rId7"/>
    <p:sldId id="264" r:id="rId8"/>
    <p:sldId id="268" r:id="rId9"/>
    <p:sldId id="270" r:id="rId10"/>
    <p:sldId id="275" r:id="rId11"/>
  </p:sldIdLst>
  <p:sldSz cx="9144000" cy="5143500" type="screen16x9"/>
  <p:notesSz cx="6858000" cy="9144000"/>
  <p:embeddedFontLst>
    <p:embeddedFont>
      <p:font typeface="Maven Pro" panose="020B0604020202020204" charset="0"/>
      <p:regular r:id="rId13"/>
      <p:bold r:id="rId14"/>
    </p:embeddedFont>
    <p:embeddedFont>
      <p:font typeface="MuseoModerno" panose="020B0604020202020204" charset="0"/>
      <p:regular r:id="rId15"/>
      <p:bold r:id="rId16"/>
      <p:italic r:id="rId17"/>
      <p:boldItalic r:id="rId18"/>
    </p:embeddedFont>
    <p:embeddedFont>
      <p:font typeface="MuseoModerno ExtraBold" panose="020B0604020202020204" charset="0"/>
      <p:bold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4" roundtripDataSignature="AMtx7mioPD2jXu2sLf61wjXrHhg+h8OFa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2451" autoAdjust="0"/>
  </p:normalViewPr>
  <p:slideViewPr>
    <p:cSldViewPr snapToGrid="0">
      <p:cViewPr varScale="1">
        <p:scale>
          <a:sx n="56" d="100"/>
          <a:sy n="56" d="100"/>
        </p:scale>
        <p:origin x="1806"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9" Type="http://schemas.microsoft.com/office/2016/11/relationships/changesInfo" Target="changesInfos/changesInfo1.xml"/><Relationship Id="rId3" Type="http://schemas.openxmlformats.org/officeDocument/2006/relationships/slide" Target="slides/slide2.xml"/><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35"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gel Argueta" userId="59c17d70e741dd91" providerId="LiveId" clId="{A391FBF6-FB7D-4125-A641-EC2A7BBB756E}"/>
    <pc:docChg chg="undo custSel delSld modSld">
      <pc:chgData name="Angel Argueta" userId="59c17d70e741dd91" providerId="LiveId" clId="{A391FBF6-FB7D-4125-A641-EC2A7BBB756E}" dt="2024-03-23T08:44:49.994" v="239" actId="20577"/>
      <pc:docMkLst>
        <pc:docMk/>
      </pc:docMkLst>
      <pc:sldChg chg="modSp mod">
        <pc:chgData name="Angel Argueta" userId="59c17d70e741dd91" providerId="LiveId" clId="{A391FBF6-FB7D-4125-A641-EC2A7BBB756E}" dt="2024-03-23T08:10:06.789" v="70" actId="1076"/>
        <pc:sldMkLst>
          <pc:docMk/>
          <pc:sldMk cId="0" sldId="256"/>
        </pc:sldMkLst>
        <pc:spChg chg="mod">
          <ac:chgData name="Angel Argueta" userId="59c17d70e741dd91" providerId="LiveId" clId="{A391FBF6-FB7D-4125-A641-EC2A7BBB756E}" dt="2024-03-23T08:09:55.746" v="69"/>
          <ac:spMkLst>
            <pc:docMk/>
            <pc:sldMk cId="0" sldId="256"/>
            <ac:spMk id="112" creationId="{00000000-0000-0000-0000-000000000000}"/>
          </ac:spMkLst>
        </pc:spChg>
        <pc:picChg chg="mod">
          <ac:chgData name="Angel Argueta" userId="59c17d70e741dd91" providerId="LiveId" clId="{A391FBF6-FB7D-4125-A641-EC2A7BBB756E}" dt="2024-03-23T08:10:06.789" v="70" actId="1076"/>
          <ac:picMkLst>
            <pc:docMk/>
            <pc:sldMk cId="0" sldId="256"/>
            <ac:picMk id="113" creationId="{00000000-0000-0000-0000-000000000000}"/>
          </ac:picMkLst>
        </pc:picChg>
      </pc:sldChg>
      <pc:sldChg chg="modSp mod modNotesTx">
        <pc:chgData name="Angel Argueta" userId="59c17d70e741dd91" providerId="LiveId" clId="{A391FBF6-FB7D-4125-A641-EC2A7BBB756E}" dt="2024-03-23T08:42:24.979" v="228" actId="20577"/>
        <pc:sldMkLst>
          <pc:docMk/>
          <pc:sldMk cId="0" sldId="258"/>
        </pc:sldMkLst>
        <pc:spChg chg="mod">
          <ac:chgData name="Angel Argueta" userId="59c17d70e741dd91" providerId="LiveId" clId="{A391FBF6-FB7D-4125-A641-EC2A7BBB756E}" dt="2024-03-23T08:42:24.979" v="228" actId="20577"/>
          <ac:spMkLst>
            <pc:docMk/>
            <pc:sldMk cId="0" sldId="258"/>
            <ac:spMk id="156" creationId="{00000000-0000-0000-0000-000000000000}"/>
          </ac:spMkLst>
        </pc:spChg>
      </pc:sldChg>
      <pc:sldChg chg="modSp mod modNotesTx">
        <pc:chgData name="Angel Argueta" userId="59c17d70e741dd91" providerId="LiveId" clId="{A391FBF6-FB7D-4125-A641-EC2A7BBB756E}" dt="2024-03-23T08:44:49.994" v="239" actId="20577"/>
        <pc:sldMkLst>
          <pc:docMk/>
          <pc:sldMk cId="0" sldId="259"/>
        </pc:sldMkLst>
        <pc:spChg chg="mod">
          <ac:chgData name="Angel Argueta" userId="59c17d70e741dd91" providerId="LiveId" clId="{A391FBF6-FB7D-4125-A641-EC2A7BBB756E}" dt="2024-03-23T08:44:49.994" v="239" actId="20577"/>
          <ac:spMkLst>
            <pc:docMk/>
            <pc:sldMk cId="0" sldId="259"/>
            <ac:spMk id="164" creationId="{00000000-0000-0000-0000-000000000000}"/>
          </ac:spMkLst>
        </pc:spChg>
      </pc:sldChg>
      <pc:sldChg chg="delSp modSp del mod">
        <pc:chgData name="Angel Argueta" userId="59c17d70e741dd91" providerId="LiveId" clId="{A391FBF6-FB7D-4125-A641-EC2A7BBB756E}" dt="2024-03-23T08:25:24.019" v="128" actId="47"/>
        <pc:sldMkLst>
          <pc:docMk/>
          <pc:sldMk cId="0" sldId="260"/>
        </pc:sldMkLst>
        <pc:spChg chg="del">
          <ac:chgData name="Angel Argueta" userId="59c17d70e741dd91" providerId="LiveId" clId="{A391FBF6-FB7D-4125-A641-EC2A7BBB756E}" dt="2024-03-23T08:04:03.560" v="22" actId="478"/>
          <ac:spMkLst>
            <pc:docMk/>
            <pc:sldMk cId="0" sldId="260"/>
            <ac:spMk id="169" creationId="{00000000-0000-0000-0000-000000000000}"/>
          </ac:spMkLst>
        </pc:spChg>
        <pc:spChg chg="del mod">
          <ac:chgData name="Angel Argueta" userId="59c17d70e741dd91" providerId="LiveId" clId="{A391FBF6-FB7D-4125-A641-EC2A7BBB756E}" dt="2024-03-23T08:04:02.625" v="21" actId="478"/>
          <ac:spMkLst>
            <pc:docMk/>
            <pc:sldMk cId="0" sldId="260"/>
            <ac:spMk id="171" creationId="{00000000-0000-0000-0000-000000000000}"/>
          </ac:spMkLst>
        </pc:spChg>
        <pc:picChg chg="del">
          <ac:chgData name="Angel Argueta" userId="59c17d70e741dd91" providerId="LiveId" clId="{A391FBF6-FB7D-4125-A641-EC2A7BBB756E}" dt="2024-03-23T08:03:59.358" v="20" actId="478"/>
          <ac:picMkLst>
            <pc:docMk/>
            <pc:sldMk cId="0" sldId="260"/>
            <ac:picMk id="172" creationId="{00000000-0000-0000-0000-000000000000}"/>
          </ac:picMkLst>
        </pc:picChg>
        <pc:picChg chg="del">
          <ac:chgData name="Angel Argueta" userId="59c17d70e741dd91" providerId="LiveId" clId="{A391FBF6-FB7D-4125-A641-EC2A7BBB756E}" dt="2024-03-23T08:04:04.618" v="23" actId="478"/>
          <ac:picMkLst>
            <pc:docMk/>
            <pc:sldMk cId="0" sldId="260"/>
            <ac:picMk id="173" creationId="{00000000-0000-0000-0000-000000000000}"/>
          </ac:picMkLst>
        </pc:picChg>
      </pc:sldChg>
      <pc:sldChg chg="delSp del mod">
        <pc:chgData name="Angel Argueta" userId="59c17d70e741dd91" providerId="LiveId" clId="{A391FBF6-FB7D-4125-A641-EC2A7BBB756E}" dt="2024-03-23T08:25:26.156" v="129" actId="47"/>
        <pc:sldMkLst>
          <pc:docMk/>
          <pc:sldMk cId="0" sldId="261"/>
        </pc:sldMkLst>
        <pc:picChg chg="del">
          <ac:chgData name="Angel Argueta" userId="59c17d70e741dd91" providerId="LiveId" clId="{A391FBF6-FB7D-4125-A641-EC2A7BBB756E}" dt="2024-03-23T08:04:08.333" v="24" actId="478"/>
          <ac:picMkLst>
            <pc:docMk/>
            <pc:sldMk cId="0" sldId="261"/>
            <ac:picMk id="179" creationId="{00000000-0000-0000-0000-000000000000}"/>
          </ac:picMkLst>
        </pc:picChg>
        <pc:picChg chg="del">
          <ac:chgData name="Angel Argueta" userId="59c17d70e741dd91" providerId="LiveId" clId="{A391FBF6-FB7D-4125-A641-EC2A7BBB756E}" dt="2024-03-23T08:04:08.888" v="25" actId="478"/>
          <ac:picMkLst>
            <pc:docMk/>
            <pc:sldMk cId="0" sldId="261"/>
            <ac:picMk id="180" creationId="{00000000-0000-0000-0000-000000000000}"/>
          </ac:picMkLst>
        </pc:picChg>
        <pc:picChg chg="del">
          <ac:chgData name="Angel Argueta" userId="59c17d70e741dd91" providerId="LiveId" clId="{A391FBF6-FB7D-4125-A641-EC2A7BBB756E}" dt="2024-03-23T08:04:09.406" v="26" actId="478"/>
          <ac:picMkLst>
            <pc:docMk/>
            <pc:sldMk cId="0" sldId="261"/>
            <ac:picMk id="181" creationId="{00000000-0000-0000-0000-000000000000}"/>
          </ac:picMkLst>
        </pc:picChg>
      </pc:sldChg>
      <pc:sldChg chg="delSp modSp mod modNotesTx">
        <pc:chgData name="Angel Argueta" userId="59c17d70e741dd91" providerId="LiveId" clId="{A391FBF6-FB7D-4125-A641-EC2A7BBB756E}" dt="2024-03-23T08:31:45.650" v="132" actId="20577"/>
        <pc:sldMkLst>
          <pc:docMk/>
          <pc:sldMk cId="0" sldId="262"/>
        </pc:sldMkLst>
        <pc:spChg chg="del mod">
          <ac:chgData name="Angel Argueta" userId="59c17d70e741dd91" providerId="LiveId" clId="{A391FBF6-FB7D-4125-A641-EC2A7BBB756E}" dt="2024-03-23T08:04:15.361" v="28" actId="478"/>
          <ac:spMkLst>
            <pc:docMk/>
            <pc:sldMk cId="0" sldId="262"/>
            <ac:spMk id="187" creationId="{00000000-0000-0000-0000-000000000000}"/>
          </ac:spMkLst>
        </pc:spChg>
      </pc:sldChg>
      <pc:sldChg chg="delSp mod modNotesTx">
        <pc:chgData name="Angel Argueta" userId="59c17d70e741dd91" providerId="LiveId" clId="{A391FBF6-FB7D-4125-A641-EC2A7BBB756E}" dt="2024-03-23T08:31:43.588" v="131" actId="20577"/>
        <pc:sldMkLst>
          <pc:docMk/>
          <pc:sldMk cId="0" sldId="263"/>
        </pc:sldMkLst>
        <pc:spChg chg="del">
          <ac:chgData name="Angel Argueta" userId="59c17d70e741dd91" providerId="LiveId" clId="{A391FBF6-FB7D-4125-A641-EC2A7BBB756E}" dt="2024-03-23T08:04:19.353" v="29" actId="478"/>
          <ac:spMkLst>
            <pc:docMk/>
            <pc:sldMk cId="0" sldId="263"/>
            <ac:spMk id="193" creationId="{00000000-0000-0000-0000-000000000000}"/>
          </ac:spMkLst>
        </pc:spChg>
      </pc:sldChg>
      <pc:sldChg chg="delSp mod">
        <pc:chgData name="Angel Argueta" userId="59c17d70e741dd91" providerId="LiveId" clId="{A391FBF6-FB7D-4125-A641-EC2A7BBB756E}" dt="2024-03-23T08:04:23.570" v="30" actId="478"/>
        <pc:sldMkLst>
          <pc:docMk/>
          <pc:sldMk cId="0" sldId="264"/>
        </pc:sldMkLst>
        <pc:spChg chg="del">
          <ac:chgData name="Angel Argueta" userId="59c17d70e741dd91" providerId="LiveId" clId="{A391FBF6-FB7D-4125-A641-EC2A7BBB756E}" dt="2024-03-23T08:04:23.570" v="30" actId="478"/>
          <ac:spMkLst>
            <pc:docMk/>
            <pc:sldMk cId="0" sldId="264"/>
            <ac:spMk id="199" creationId="{00000000-0000-0000-0000-000000000000}"/>
          </ac:spMkLst>
        </pc:spChg>
      </pc:sldChg>
      <pc:sldChg chg="delSp del mod">
        <pc:chgData name="Angel Argueta" userId="59c17d70e741dd91" providerId="LiveId" clId="{A391FBF6-FB7D-4125-A641-EC2A7BBB756E}" dt="2024-03-23T08:05:04.188" v="34" actId="47"/>
        <pc:sldMkLst>
          <pc:docMk/>
          <pc:sldMk cId="0" sldId="265"/>
        </pc:sldMkLst>
        <pc:spChg chg="del">
          <ac:chgData name="Angel Argueta" userId="59c17d70e741dd91" providerId="LiveId" clId="{A391FBF6-FB7D-4125-A641-EC2A7BBB756E}" dt="2024-03-23T08:04:26.479" v="31" actId="478"/>
          <ac:spMkLst>
            <pc:docMk/>
            <pc:sldMk cId="0" sldId="265"/>
            <ac:spMk id="205" creationId="{00000000-0000-0000-0000-000000000000}"/>
          </ac:spMkLst>
        </pc:spChg>
      </pc:sldChg>
      <pc:sldChg chg="delSp del mod">
        <pc:chgData name="Angel Argueta" userId="59c17d70e741dd91" providerId="LiveId" clId="{A391FBF6-FB7D-4125-A641-EC2A7BBB756E}" dt="2024-03-23T08:04:49.435" v="33" actId="47"/>
        <pc:sldMkLst>
          <pc:docMk/>
          <pc:sldMk cId="0" sldId="266"/>
        </pc:sldMkLst>
        <pc:spChg chg="del">
          <ac:chgData name="Angel Argueta" userId="59c17d70e741dd91" providerId="LiveId" clId="{A391FBF6-FB7D-4125-A641-EC2A7BBB756E}" dt="2024-03-23T08:04:35.866" v="32" actId="478"/>
          <ac:spMkLst>
            <pc:docMk/>
            <pc:sldMk cId="0" sldId="266"/>
            <ac:spMk id="214" creationId="{00000000-0000-0000-0000-000000000000}"/>
          </ac:spMkLst>
        </pc:spChg>
        <pc:spChg chg="del">
          <ac:chgData name="Angel Argueta" userId="59c17d70e741dd91" providerId="LiveId" clId="{A391FBF6-FB7D-4125-A641-EC2A7BBB756E}" dt="2024-03-23T08:04:35.866" v="32" actId="478"/>
          <ac:spMkLst>
            <pc:docMk/>
            <pc:sldMk cId="0" sldId="266"/>
            <ac:spMk id="215" creationId="{00000000-0000-0000-0000-000000000000}"/>
          </ac:spMkLst>
        </pc:spChg>
        <pc:spChg chg="del">
          <ac:chgData name="Angel Argueta" userId="59c17d70e741dd91" providerId="LiveId" clId="{A391FBF6-FB7D-4125-A641-EC2A7BBB756E}" dt="2024-03-23T08:04:35.866" v="32" actId="478"/>
          <ac:spMkLst>
            <pc:docMk/>
            <pc:sldMk cId="0" sldId="266"/>
            <ac:spMk id="216" creationId="{00000000-0000-0000-0000-000000000000}"/>
          </ac:spMkLst>
        </pc:spChg>
        <pc:picChg chg="del">
          <ac:chgData name="Angel Argueta" userId="59c17d70e741dd91" providerId="LiveId" clId="{A391FBF6-FB7D-4125-A641-EC2A7BBB756E}" dt="2024-03-23T08:04:35.866" v="32" actId="478"/>
          <ac:picMkLst>
            <pc:docMk/>
            <pc:sldMk cId="0" sldId="266"/>
            <ac:picMk id="211" creationId="{00000000-0000-0000-0000-000000000000}"/>
          </ac:picMkLst>
        </pc:picChg>
        <pc:picChg chg="del">
          <ac:chgData name="Angel Argueta" userId="59c17d70e741dd91" providerId="LiveId" clId="{A391FBF6-FB7D-4125-A641-EC2A7BBB756E}" dt="2024-03-23T08:04:35.866" v="32" actId="478"/>
          <ac:picMkLst>
            <pc:docMk/>
            <pc:sldMk cId="0" sldId="266"/>
            <ac:picMk id="212" creationId="{00000000-0000-0000-0000-000000000000}"/>
          </ac:picMkLst>
        </pc:picChg>
        <pc:picChg chg="del">
          <ac:chgData name="Angel Argueta" userId="59c17d70e741dd91" providerId="LiveId" clId="{A391FBF6-FB7D-4125-A641-EC2A7BBB756E}" dt="2024-03-23T08:04:35.866" v="32" actId="478"/>
          <ac:picMkLst>
            <pc:docMk/>
            <pc:sldMk cId="0" sldId="266"/>
            <ac:picMk id="213" creationId="{00000000-0000-0000-0000-000000000000}"/>
          </ac:picMkLst>
        </pc:picChg>
      </pc:sldChg>
      <pc:sldChg chg="del">
        <pc:chgData name="Angel Argueta" userId="59c17d70e741dd91" providerId="LiveId" clId="{A391FBF6-FB7D-4125-A641-EC2A7BBB756E}" dt="2024-03-23T08:05:05.926" v="35" actId="47"/>
        <pc:sldMkLst>
          <pc:docMk/>
          <pc:sldMk cId="0" sldId="267"/>
        </pc:sldMkLst>
      </pc:sldChg>
      <pc:sldChg chg="delSp mod">
        <pc:chgData name="Angel Argueta" userId="59c17d70e741dd91" providerId="LiveId" clId="{A391FBF6-FB7D-4125-A641-EC2A7BBB756E}" dt="2024-03-23T08:05:14.164" v="36" actId="478"/>
        <pc:sldMkLst>
          <pc:docMk/>
          <pc:sldMk cId="0" sldId="268"/>
        </pc:sldMkLst>
        <pc:spChg chg="del">
          <ac:chgData name="Angel Argueta" userId="59c17d70e741dd91" providerId="LiveId" clId="{A391FBF6-FB7D-4125-A641-EC2A7BBB756E}" dt="2024-03-23T08:05:14.164" v="36" actId="478"/>
          <ac:spMkLst>
            <pc:docMk/>
            <pc:sldMk cId="0" sldId="268"/>
            <ac:spMk id="232" creationId="{00000000-0000-0000-0000-000000000000}"/>
          </ac:spMkLst>
        </pc:spChg>
      </pc:sldChg>
      <pc:sldChg chg="del">
        <pc:chgData name="Angel Argueta" userId="59c17d70e741dd91" providerId="LiveId" clId="{A391FBF6-FB7D-4125-A641-EC2A7BBB756E}" dt="2024-03-23T08:05:17.578" v="37" actId="47"/>
        <pc:sldMkLst>
          <pc:docMk/>
          <pc:sldMk cId="0" sldId="269"/>
        </pc:sldMkLst>
      </pc:sldChg>
      <pc:sldChg chg="delSp mod modNotesTx">
        <pc:chgData name="Angel Argueta" userId="59c17d70e741dd91" providerId="LiveId" clId="{A391FBF6-FB7D-4125-A641-EC2A7BBB756E}" dt="2024-03-23T08:31:38.910" v="130" actId="20577"/>
        <pc:sldMkLst>
          <pc:docMk/>
          <pc:sldMk cId="0" sldId="270"/>
        </pc:sldMkLst>
        <pc:spChg chg="del">
          <ac:chgData name="Angel Argueta" userId="59c17d70e741dd91" providerId="LiveId" clId="{A391FBF6-FB7D-4125-A641-EC2A7BBB756E}" dt="2024-03-23T08:05:20.821" v="38" actId="478"/>
          <ac:spMkLst>
            <pc:docMk/>
            <pc:sldMk cId="0" sldId="270"/>
            <ac:spMk id="245" creationId="{00000000-0000-0000-0000-000000000000}"/>
          </ac:spMkLst>
        </pc:spChg>
      </pc:sldChg>
      <pc:sldChg chg="del">
        <pc:chgData name="Angel Argueta" userId="59c17d70e741dd91" providerId="LiveId" clId="{A391FBF6-FB7D-4125-A641-EC2A7BBB756E}" dt="2024-03-23T08:05:24.817" v="39" actId="47"/>
        <pc:sldMkLst>
          <pc:docMk/>
          <pc:sldMk cId="0" sldId="271"/>
        </pc:sldMkLst>
      </pc:sldChg>
      <pc:sldChg chg="del">
        <pc:chgData name="Angel Argueta" userId="59c17d70e741dd91" providerId="LiveId" clId="{A391FBF6-FB7D-4125-A641-EC2A7BBB756E}" dt="2024-03-23T08:05:25.696" v="40" actId="47"/>
        <pc:sldMkLst>
          <pc:docMk/>
          <pc:sldMk cId="0" sldId="272"/>
        </pc:sldMkLst>
      </pc:sldChg>
      <pc:sldChg chg="del">
        <pc:chgData name="Angel Argueta" userId="59c17d70e741dd91" providerId="LiveId" clId="{A391FBF6-FB7D-4125-A641-EC2A7BBB756E}" dt="2024-03-23T08:05:26.712" v="41" actId="47"/>
        <pc:sldMkLst>
          <pc:docMk/>
          <pc:sldMk cId="0" sldId="273"/>
        </pc:sldMkLst>
      </pc:sldChg>
      <pc:sldChg chg="del">
        <pc:chgData name="Angel Argueta" userId="59c17d70e741dd91" providerId="LiveId" clId="{A391FBF6-FB7D-4125-A641-EC2A7BBB756E}" dt="2024-03-23T08:05:27.446" v="42" actId="47"/>
        <pc:sldMkLst>
          <pc:docMk/>
          <pc:sldMk cId="0" sldId="274"/>
        </pc:sldMkLst>
      </pc:sldChg>
      <pc:sldChg chg="delSp mod">
        <pc:chgData name="Angel Argueta" userId="59c17d70e741dd91" providerId="LiveId" clId="{A391FBF6-FB7D-4125-A641-EC2A7BBB756E}" dt="2024-03-23T08:05:32.202" v="43" actId="478"/>
        <pc:sldMkLst>
          <pc:docMk/>
          <pc:sldMk cId="0" sldId="275"/>
        </pc:sldMkLst>
        <pc:spChg chg="del">
          <ac:chgData name="Angel Argueta" userId="59c17d70e741dd91" providerId="LiveId" clId="{A391FBF6-FB7D-4125-A641-EC2A7BBB756E}" dt="2024-03-23T08:05:32.202" v="43" actId="478"/>
          <ac:spMkLst>
            <pc:docMk/>
            <pc:sldMk cId="0" sldId="275"/>
            <ac:spMk id="277" creationId="{00000000-0000-0000-0000-000000000000}"/>
          </ac:spMkLst>
        </pc:spChg>
      </pc:sldChg>
    </pc:docChg>
  </pc:docChgLst>
</pc:chgInfo>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b67916b8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 name="Google Shape;275;g2b67916b82f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3931a7407e_1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Google Shape;154;g13931a7407e_1_1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a981ed7515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0" name="Google Shape;160;g1a981ed7515_1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400"/>
              <a:buFont typeface="Arial"/>
              <a:buNone/>
            </a:pPr>
            <a:endParaRPr sz="1400" dirty="0">
              <a:solidFill>
                <a:schemeClr val="dk1"/>
              </a:solidFill>
              <a:latin typeface="Maven Pro"/>
              <a:ea typeface="Maven Pro"/>
              <a:cs typeface="Maven Pro"/>
              <a:sym typeface="Maven Pr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3931a7407e_1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g13931a7407e_1_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3928daf9b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 name="Google Shape;190;g13928daf9bf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3928daf9b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6" name="Google Shape;196;g13928daf9bf_0_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3931a7407e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0" name="Google Shape;230;g13931a7407e_1_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efdb267719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Google Shape;242;g1efdb267719_0_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34"/>
          <p:cNvSpPr txBox="1">
            <a:spLocks noGrp="1"/>
          </p:cNvSpPr>
          <p:nvPr>
            <p:ph type="ctrTitle"/>
          </p:nvPr>
        </p:nvSpPr>
        <p:spPr>
          <a:xfrm>
            <a:off x="681600" y="980400"/>
            <a:ext cx="7780800" cy="2390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a:endParaRPr/>
          </a:p>
        </p:txBody>
      </p:sp>
      <p:sp>
        <p:nvSpPr>
          <p:cNvPr id="10" name="Google Shape;10;p34"/>
          <p:cNvSpPr txBox="1">
            <a:spLocks noGrp="1"/>
          </p:cNvSpPr>
          <p:nvPr>
            <p:ph type="subTitle" idx="1"/>
          </p:nvPr>
        </p:nvSpPr>
        <p:spPr>
          <a:xfrm>
            <a:off x="681600" y="3370500"/>
            <a:ext cx="77808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1" name="Google Shape;11;p34"/>
          <p:cNvPicPr preferRelativeResize="0"/>
          <p:nvPr/>
        </p:nvPicPr>
        <p:blipFill rotWithShape="1">
          <a:blip r:embed="rId2">
            <a:alphaModFix/>
          </a:blip>
          <a:srcRect/>
          <a:stretch/>
        </p:blipFill>
        <p:spPr>
          <a:xfrm rot="-1800001">
            <a:off x="420499" y="3086025"/>
            <a:ext cx="1630675" cy="1834948"/>
          </a:xfrm>
          <a:prstGeom prst="rect">
            <a:avLst/>
          </a:prstGeom>
          <a:noFill/>
          <a:ln>
            <a:noFill/>
          </a:ln>
        </p:spPr>
      </p:pic>
      <p:pic>
        <p:nvPicPr>
          <p:cNvPr id="12" name="Google Shape;12;p34"/>
          <p:cNvPicPr preferRelativeResize="0"/>
          <p:nvPr/>
        </p:nvPicPr>
        <p:blipFill rotWithShape="1">
          <a:blip r:embed="rId3">
            <a:alphaModFix/>
          </a:blip>
          <a:srcRect/>
          <a:stretch/>
        </p:blipFill>
        <p:spPr>
          <a:xfrm>
            <a:off x="6104900" y="2950426"/>
            <a:ext cx="5430749" cy="4254799"/>
          </a:xfrm>
          <a:prstGeom prst="rect">
            <a:avLst/>
          </a:prstGeom>
          <a:noFill/>
          <a:ln>
            <a:noFill/>
          </a:ln>
        </p:spPr>
      </p:pic>
      <p:pic>
        <p:nvPicPr>
          <p:cNvPr id="13" name="Google Shape;13;p34"/>
          <p:cNvPicPr preferRelativeResize="0"/>
          <p:nvPr/>
        </p:nvPicPr>
        <p:blipFill rotWithShape="1">
          <a:blip r:embed="rId4">
            <a:alphaModFix/>
          </a:blip>
          <a:srcRect/>
          <a:stretch/>
        </p:blipFill>
        <p:spPr>
          <a:xfrm rot="8100000">
            <a:off x="879546" y="3611207"/>
            <a:ext cx="784589" cy="784589"/>
          </a:xfrm>
          <a:prstGeom prst="rect">
            <a:avLst/>
          </a:prstGeom>
          <a:noFill/>
          <a:ln>
            <a:noFill/>
          </a:ln>
        </p:spPr>
      </p:pic>
      <p:pic>
        <p:nvPicPr>
          <p:cNvPr id="14" name="Google Shape;14;p34"/>
          <p:cNvPicPr preferRelativeResize="0"/>
          <p:nvPr/>
        </p:nvPicPr>
        <p:blipFill rotWithShape="1">
          <a:blip r:embed="rId4">
            <a:alphaModFix/>
          </a:blip>
          <a:srcRect/>
          <a:stretch/>
        </p:blipFill>
        <p:spPr>
          <a:xfrm rot="1164674">
            <a:off x="439471" y="340789"/>
            <a:ext cx="784588" cy="784588"/>
          </a:xfrm>
          <a:prstGeom prst="rect">
            <a:avLst/>
          </a:prstGeom>
          <a:noFill/>
          <a:ln>
            <a:noFill/>
          </a:ln>
        </p:spPr>
      </p:pic>
      <p:pic>
        <p:nvPicPr>
          <p:cNvPr id="15" name="Google Shape;15;p34"/>
          <p:cNvPicPr preferRelativeResize="0"/>
          <p:nvPr/>
        </p:nvPicPr>
        <p:blipFill rotWithShape="1">
          <a:blip r:embed="rId5">
            <a:alphaModFix/>
          </a:blip>
          <a:srcRect/>
          <a:stretch/>
        </p:blipFill>
        <p:spPr>
          <a:xfrm rot="4690383" flipH="1">
            <a:off x="7841862" y="108234"/>
            <a:ext cx="1064275" cy="112648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5" name="Google Shape;75;p43"/>
          <p:cNvSpPr txBox="1">
            <a:spLocks noGrp="1"/>
          </p:cNvSpPr>
          <p:nvPr>
            <p:ph type="title"/>
          </p:nvPr>
        </p:nvSpPr>
        <p:spPr>
          <a:xfrm>
            <a:off x="708600" y="445025"/>
            <a:ext cx="7726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6" name="Google Shape;76;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pic>
        <p:nvPicPr>
          <p:cNvPr id="77" name="Google Shape;77;p43"/>
          <p:cNvPicPr preferRelativeResize="0"/>
          <p:nvPr/>
        </p:nvPicPr>
        <p:blipFill rotWithShape="1">
          <a:blip r:embed="rId2">
            <a:alphaModFix/>
          </a:blip>
          <a:srcRect/>
          <a:stretch/>
        </p:blipFill>
        <p:spPr>
          <a:xfrm rot="6177325" flipH="1">
            <a:off x="146063" y="2947895"/>
            <a:ext cx="1934205" cy="2047244"/>
          </a:xfrm>
          <a:prstGeom prst="rect">
            <a:avLst/>
          </a:prstGeom>
          <a:noFill/>
          <a:ln>
            <a:noFill/>
          </a:ln>
        </p:spPr>
      </p:pic>
      <p:pic>
        <p:nvPicPr>
          <p:cNvPr id="78" name="Google Shape;78;p43"/>
          <p:cNvPicPr preferRelativeResize="0"/>
          <p:nvPr/>
        </p:nvPicPr>
        <p:blipFill rotWithShape="1">
          <a:blip r:embed="rId3">
            <a:alphaModFix/>
          </a:blip>
          <a:srcRect/>
          <a:stretch/>
        </p:blipFill>
        <p:spPr>
          <a:xfrm rot="-10759919">
            <a:off x="7816860" y="173259"/>
            <a:ext cx="784591" cy="78459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79"/>
        <p:cNvGrpSpPr/>
        <p:nvPr/>
      </p:nvGrpSpPr>
      <p:grpSpPr>
        <a:xfrm>
          <a:off x="0" y="0"/>
          <a:ext cx="0" cy="0"/>
          <a:chOff x="0" y="0"/>
          <a:chExt cx="0" cy="0"/>
        </a:xfrm>
      </p:grpSpPr>
      <p:sp>
        <p:nvSpPr>
          <p:cNvPr id="80" name="Google Shape;80;p45"/>
          <p:cNvSpPr txBox="1">
            <a:spLocks noGrp="1"/>
          </p:cNvSpPr>
          <p:nvPr>
            <p:ph type="title"/>
          </p:nvPr>
        </p:nvSpPr>
        <p:spPr>
          <a:xfrm>
            <a:off x="2290050" y="3170482"/>
            <a:ext cx="4563900" cy="531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81" name="Google Shape;81;p45"/>
          <p:cNvSpPr txBox="1">
            <a:spLocks noGrp="1"/>
          </p:cNvSpPr>
          <p:nvPr>
            <p:ph type="subTitle" idx="1"/>
          </p:nvPr>
        </p:nvSpPr>
        <p:spPr>
          <a:xfrm>
            <a:off x="2290050" y="1430182"/>
            <a:ext cx="4563900" cy="17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pic>
        <p:nvPicPr>
          <p:cNvPr id="82" name="Google Shape;82;p45"/>
          <p:cNvPicPr preferRelativeResize="0"/>
          <p:nvPr/>
        </p:nvPicPr>
        <p:blipFill rotWithShape="1">
          <a:blip r:embed="rId2">
            <a:alphaModFix/>
          </a:blip>
          <a:srcRect/>
          <a:stretch/>
        </p:blipFill>
        <p:spPr>
          <a:xfrm flipH="1">
            <a:off x="-1939800" y="-3831250"/>
            <a:ext cx="5277651" cy="6723048"/>
          </a:xfrm>
          <a:prstGeom prst="rect">
            <a:avLst/>
          </a:prstGeom>
          <a:noFill/>
          <a:ln>
            <a:noFill/>
          </a:ln>
        </p:spPr>
      </p:pic>
      <p:pic>
        <p:nvPicPr>
          <p:cNvPr id="83" name="Google Shape;83;p45"/>
          <p:cNvPicPr preferRelativeResize="0"/>
          <p:nvPr/>
        </p:nvPicPr>
        <p:blipFill rotWithShape="1">
          <a:blip r:embed="rId3">
            <a:alphaModFix/>
          </a:blip>
          <a:srcRect/>
          <a:stretch/>
        </p:blipFill>
        <p:spPr>
          <a:xfrm rot="-2269313">
            <a:off x="6772178" y="2656570"/>
            <a:ext cx="2433750" cy="1906762"/>
          </a:xfrm>
          <a:prstGeom prst="rect">
            <a:avLst/>
          </a:prstGeom>
          <a:noFill/>
          <a:ln>
            <a:noFill/>
          </a:ln>
        </p:spPr>
      </p:pic>
      <p:pic>
        <p:nvPicPr>
          <p:cNvPr id="84" name="Google Shape;84;p45"/>
          <p:cNvPicPr preferRelativeResize="0"/>
          <p:nvPr/>
        </p:nvPicPr>
        <p:blipFill rotWithShape="1">
          <a:blip r:embed="rId4">
            <a:alphaModFix/>
          </a:blip>
          <a:srcRect/>
          <a:stretch/>
        </p:blipFill>
        <p:spPr>
          <a:xfrm rot="-2269271">
            <a:off x="7331811" y="2173228"/>
            <a:ext cx="1081077" cy="1081073"/>
          </a:xfrm>
          <a:prstGeom prst="rect">
            <a:avLst/>
          </a:prstGeom>
          <a:noFill/>
          <a:ln>
            <a:noFill/>
          </a:ln>
        </p:spPr>
      </p:pic>
      <p:pic>
        <p:nvPicPr>
          <p:cNvPr id="85" name="Google Shape;85;p45"/>
          <p:cNvPicPr preferRelativeResize="0"/>
          <p:nvPr/>
        </p:nvPicPr>
        <p:blipFill rotWithShape="1">
          <a:blip r:embed="rId4">
            <a:alphaModFix/>
          </a:blip>
          <a:srcRect/>
          <a:stretch/>
        </p:blipFill>
        <p:spPr>
          <a:xfrm rot="8100000">
            <a:off x="162741" y="2174348"/>
            <a:ext cx="1318861" cy="1318861"/>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CUSTOM_4">
    <p:spTree>
      <p:nvGrpSpPr>
        <p:cNvPr id="1" name="Shape 86"/>
        <p:cNvGrpSpPr/>
        <p:nvPr/>
      </p:nvGrpSpPr>
      <p:grpSpPr>
        <a:xfrm>
          <a:off x="0" y="0"/>
          <a:ext cx="0" cy="0"/>
          <a:chOff x="0" y="0"/>
          <a:chExt cx="0" cy="0"/>
        </a:xfrm>
      </p:grpSpPr>
      <p:sp>
        <p:nvSpPr>
          <p:cNvPr id="87" name="Google Shape;87;p46"/>
          <p:cNvSpPr txBox="1">
            <a:spLocks noGrp="1"/>
          </p:cNvSpPr>
          <p:nvPr>
            <p:ph type="title"/>
          </p:nvPr>
        </p:nvSpPr>
        <p:spPr>
          <a:xfrm>
            <a:off x="708600" y="445025"/>
            <a:ext cx="7726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88" name="Google Shape;88;p46"/>
          <p:cNvPicPr preferRelativeResize="0"/>
          <p:nvPr/>
        </p:nvPicPr>
        <p:blipFill rotWithShape="1">
          <a:blip r:embed="rId2">
            <a:alphaModFix/>
          </a:blip>
          <a:srcRect/>
          <a:stretch/>
        </p:blipFill>
        <p:spPr>
          <a:xfrm rot="1164755">
            <a:off x="150899" y="154208"/>
            <a:ext cx="527228" cy="527258"/>
          </a:xfrm>
          <a:prstGeom prst="rect">
            <a:avLst/>
          </a:prstGeom>
          <a:noFill/>
          <a:ln>
            <a:noFill/>
          </a:ln>
        </p:spPr>
      </p:pic>
      <p:pic>
        <p:nvPicPr>
          <p:cNvPr id="89" name="Google Shape;89;p46"/>
          <p:cNvPicPr preferRelativeResize="0"/>
          <p:nvPr/>
        </p:nvPicPr>
        <p:blipFill rotWithShape="1">
          <a:blip r:embed="rId3">
            <a:alphaModFix/>
          </a:blip>
          <a:srcRect/>
          <a:stretch/>
        </p:blipFill>
        <p:spPr>
          <a:xfrm rot="4690383" flipH="1">
            <a:off x="7313312" y="210784"/>
            <a:ext cx="1064275" cy="1126482"/>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90"/>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7">
  <p:cSld name="CUSTOM_21">
    <p:spTree>
      <p:nvGrpSpPr>
        <p:cNvPr id="1" name="Shape 91"/>
        <p:cNvGrpSpPr/>
        <p:nvPr/>
      </p:nvGrpSpPr>
      <p:grpSpPr>
        <a:xfrm>
          <a:off x="0" y="0"/>
          <a:ext cx="0" cy="0"/>
          <a:chOff x="0" y="0"/>
          <a:chExt cx="0" cy="0"/>
        </a:xfrm>
      </p:grpSpPr>
      <p:sp>
        <p:nvSpPr>
          <p:cNvPr id="92" name="Google Shape;92;p48"/>
          <p:cNvSpPr txBox="1">
            <a:spLocks noGrp="1"/>
          </p:cNvSpPr>
          <p:nvPr>
            <p:ph type="title"/>
          </p:nvPr>
        </p:nvSpPr>
        <p:spPr>
          <a:xfrm>
            <a:off x="708600" y="445025"/>
            <a:ext cx="7726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93" name="Google Shape;93;p48"/>
          <p:cNvPicPr preferRelativeResize="0"/>
          <p:nvPr/>
        </p:nvPicPr>
        <p:blipFill rotWithShape="1">
          <a:blip r:embed="rId2">
            <a:alphaModFix/>
          </a:blip>
          <a:srcRect/>
          <a:stretch/>
        </p:blipFill>
        <p:spPr>
          <a:xfrm rot="-2846203" flipH="1">
            <a:off x="7179418" y="65276"/>
            <a:ext cx="1630675" cy="1834946"/>
          </a:xfrm>
          <a:prstGeom prst="rect">
            <a:avLst/>
          </a:prstGeom>
          <a:noFill/>
          <a:ln>
            <a:noFill/>
          </a:ln>
        </p:spPr>
      </p:pic>
      <p:pic>
        <p:nvPicPr>
          <p:cNvPr id="94" name="Google Shape;94;p48"/>
          <p:cNvPicPr preferRelativeResize="0"/>
          <p:nvPr/>
        </p:nvPicPr>
        <p:blipFill rotWithShape="1">
          <a:blip r:embed="rId3">
            <a:alphaModFix/>
          </a:blip>
          <a:srcRect/>
          <a:stretch/>
        </p:blipFill>
        <p:spPr>
          <a:xfrm>
            <a:off x="6129592" y="3573100"/>
            <a:ext cx="4710674" cy="3690650"/>
          </a:xfrm>
          <a:prstGeom prst="rect">
            <a:avLst/>
          </a:prstGeom>
          <a:noFill/>
          <a:ln>
            <a:noFill/>
          </a:ln>
        </p:spPr>
      </p:pic>
      <p:pic>
        <p:nvPicPr>
          <p:cNvPr id="95" name="Google Shape;95;p48"/>
          <p:cNvPicPr preferRelativeResize="0"/>
          <p:nvPr/>
        </p:nvPicPr>
        <p:blipFill rotWithShape="1">
          <a:blip r:embed="rId4">
            <a:alphaModFix/>
          </a:blip>
          <a:srcRect/>
          <a:stretch/>
        </p:blipFill>
        <p:spPr>
          <a:xfrm rot="8853805" flipH="1">
            <a:off x="7517741" y="571578"/>
            <a:ext cx="784590" cy="78459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26">
    <p:spTree>
      <p:nvGrpSpPr>
        <p:cNvPr id="1" name="Shape 96"/>
        <p:cNvGrpSpPr/>
        <p:nvPr/>
      </p:nvGrpSpPr>
      <p:grpSpPr>
        <a:xfrm>
          <a:off x="0" y="0"/>
          <a:ext cx="0" cy="0"/>
          <a:chOff x="0" y="0"/>
          <a:chExt cx="0" cy="0"/>
        </a:xfrm>
      </p:grpSpPr>
      <p:pic>
        <p:nvPicPr>
          <p:cNvPr id="97" name="Google Shape;97;p49"/>
          <p:cNvPicPr preferRelativeResize="0"/>
          <p:nvPr/>
        </p:nvPicPr>
        <p:blipFill rotWithShape="1">
          <a:blip r:embed="rId2">
            <a:alphaModFix/>
          </a:blip>
          <a:srcRect/>
          <a:stretch/>
        </p:blipFill>
        <p:spPr>
          <a:xfrm rot="-4519443">
            <a:off x="6772286" y="517044"/>
            <a:ext cx="2433749" cy="1906763"/>
          </a:xfrm>
          <a:prstGeom prst="rect">
            <a:avLst/>
          </a:prstGeom>
          <a:noFill/>
          <a:ln>
            <a:noFill/>
          </a:ln>
        </p:spPr>
      </p:pic>
      <p:pic>
        <p:nvPicPr>
          <p:cNvPr id="98" name="Google Shape;98;p49"/>
          <p:cNvPicPr preferRelativeResize="0"/>
          <p:nvPr/>
        </p:nvPicPr>
        <p:blipFill rotWithShape="1">
          <a:blip r:embed="rId3">
            <a:alphaModFix/>
          </a:blip>
          <a:srcRect/>
          <a:stretch/>
        </p:blipFill>
        <p:spPr>
          <a:xfrm rot="-4519406">
            <a:off x="6810445" y="289965"/>
            <a:ext cx="1081077" cy="1081073"/>
          </a:xfrm>
          <a:prstGeom prst="rect">
            <a:avLst/>
          </a:prstGeom>
          <a:noFill/>
          <a:ln>
            <a:noFill/>
          </a:ln>
        </p:spPr>
      </p:pic>
      <p:pic>
        <p:nvPicPr>
          <p:cNvPr id="99" name="Google Shape;99;p49"/>
          <p:cNvPicPr preferRelativeResize="0"/>
          <p:nvPr/>
        </p:nvPicPr>
        <p:blipFill rotWithShape="1">
          <a:blip r:embed="rId4">
            <a:alphaModFix/>
          </a:blip>
          <a:srcRect/>
          <a:stretch/>
        </p:blipFill>
        <p:spPr>
          <a:xfrm rot="10800000">
            <a:off x="-1679024" y="593224"/>
            <a:ext cx="3684399" cy="4615101"/>
          </a:xfrm>
          <a:prstGeom prst="rect">
            <a:avLst/>
          </a:prstGeom>
          <a:noFill/>
          <a:ln>
            <a:noFill/>
          </a:ln>
        </p:spPr>
      </p:pic>
      <p:pic>
        <p:nvPicPr>
          <p:cNvPr id="100" name="Google Shape;100;p49"/>
          <p:cNvPicPr preferRelativeResize="0"/>
          <p:nvPr/>
        </p:nvPicPr>
        <p:blipFill rotWithShape="1">
          <a:blip r:embed="rId5">
            <a:alphaModFix/>
          </a:blip>
          <a:srcRect/>
          <a:stretch/>
        </p:blipFill>
        <p:spPr>
          <a:xfrm rot="-7557728">
            <a:off x="1376771" y="3369758"/>
            <a:ext cx="1090751" cy="1154477"/>
          </a:xfrm>
          <a:prstGeom prst="rect">
            <a:avLst/>
          </a:prstGeom>
          <a:noFill/>
          <a:ln>
            <a:noFill/>
          </a:ln>
        </p:spPr>
      </p:pic>
      <p:pic>
        <p:nvPicPr>
          <p:cNvPr id="101" name="Google Shape;101;p49"/>
          <p:cNvPicPr preferRelativeResize="0"/>
          <p:nvPr/>
        </p:nvPicPr>
        <p:blipFill rotWithShape="1">
          <a:blip r:embed="rId3">
            <a:alphaModFix/>
          </a:blip>
          <a:srcRect/>
          <a:stretch/>
        </p:blipFill>
        <p:spPr>
          <a:xfrm rot="6959238">
            <a:off x="238309" y="907910"/>
            <a:ext cx="1038583" cy="103858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27">
    <p:spTree>
      <p:nvGrpSpPr>
        <p:cNvPr id="1" name="Shape 102"/>
        <p:cNvGrpSpPr/>
        <p:nvPr/>
      </p:nvGrpSpPr>
      <p:grpSpPr>
        <a:xfrm>
          <a:off x="0" y="0"/>
          <a:ext cx="0" cy="0"/>
          <a:chOff x="0" y="0"/>
          <a:chExt cx="0" cy="0"/>
        </a:xfrm>
      </p:grpSpPr>
      <p:pic>
        <p:nvPicPr>
          <p:cNvPr id="103" name="Google Shape;103;p50"/>
          <p:cNvPicPr preferRelativeResize="0"/>
          <p:nvPr/>
        </p:nvPicPr>
        <p:blipFill rotWithShape="1">
          <a:blip r:embed="rId2">
            <a:alphaModFix/>
          </a:blip>
          <a:srcRect/>
          <a:stretch/>
        </p:blipFill>
        <p:spPr>
          <a:xfrm>
            <a:off x="6706076" y="-1894000"/>
            <a:ext cx="3565175" cy="4465751"/>
          </a:xfrm>
          <a:prstGeom prst="rect">
            <a:avLst/>
          </a:prstGeom>
          <a:noFill/>
          <a:ln>
            <a:noFill/>
          </a:ln>
        </p:spPr>
      </p:pic>
      <p:pic>
        <p:nvPicPr>
          <p:cNvPr id="104" name="Google Shape;104;p50"/>
          <p:cNvPicPr preferRelativeResize="0"/>
          <p:nvPr/>
        </p:nvPicPr>
        <p:blipFill rotWithShape="1">
          <a:blip r:embed="rId3">
            <a:alphaModFix/>
          </a:blip>
          <a:srcRect/>
          <a:stretch/>
        </p:blipFill>
        <p:spPr>
          <a:xfrm>
            <a:off x="6310998" y="260723"/>
            <a:ext cx="1121725" cy="1187274"/>
          </a:xfrm>
          <a:prstGeom prst="rect">
            <a:avLst/>
          </a:prstGeom>
          <a:noFill/>
          <a:ln>
            <a:noFill/>
          </a:ln>
        </p:spPr>
      </p:pic>
      <p:pic>
        <p:nvPicPr>
          <p:cNvPr id="105" name="Google Shape;105;p50"/>
          <p:cNvPicPr preferRelativeResize="0"/>
          <p:nvPr/>
        </p:nvPicPr>
        <p:blipFill rotWithShape="1">
          <a:blip r:embed="rId4">
            <a:alphaModFix/>
          </a:blip>
          <a:srcRect/>
          <a:stretch/>
        </p:blipFill>
        <p:spPr>
          <a:xfrm rot="2846203">
            <a:off x="293574" y="65276"/>
            <a:ext cx="1630675" cy="1834946"/>
          </a:xfrm>
          <a:prstGeom prst="rect">
            <a:avLst/>
          </a:prstGeom>
          <a:noFill/>
          <a:ln>
            <a:noFill/>
          </a:ln>
        </p:spPr>
      </p:pic>
      <p:pic>
        <p:nvPicPr>
          <p:cNvPr id="106" name="Google Shape;106;p50"/>
          <p:cNvPicPr preferRelativeResize="0"/>
          <p:nvPr/>
        </p:nvPicPr>
        <p:blipFill rotWithShape="1">
          <a:blip r:embed="rId5">
            <a:alphaModFix/>
          </a:blip>
          <a:srcRect/>
          <a:stretch/>
        </p:blipFill>
        <p:spPr>
          <a:xfrm flipH="1">
            <a:off x="1095476" y="3573100"/>
            <a:ext cx="4710674" cy="3690650"/>
          </a:xfrm>
          <a:prstGeom prst="rect">
            <a:avLst/>
          </a:prstGeom>
          <a:noFill/>
          <a:ln>
            <a:noFill/>
          </a:ln>
        </p:spPr>
      </p:pic>
      <p:pic>
        <p:nvPicPr>
          <p:cNvPr id="107" name="Google Shape;107;p50"/>
          <p:cNvPicPr preferRelativeResize="0"/>
          <p:nvPr/>
        </p:nvPicPr>
        <p:blipFill rotWithShape="1">
          <a:blip r:embed="rId6">
            <a:alphaModFix/>
          </a:blip>
          <a:srcRect/>
          <a:stretch/>
        </p:blipFill>
        <p:spPr>
          <a:xfrm rot="-8853805">
            <a:off x="801336" y="571578"/>
            <a:ext cx="784590" cy="78459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hree columns 1">
  <p:cSld name="CUSTOM_11">
    <p:spTree>
      <p:nvGrpSpPr>
        <p:cNvPr id="1" name="Shape 16"/>
        <p:cNvGrpSpPr/>
        <p:nvPr/>
      </p:nvGrpSpPr>
      <p:grpSpPr>
        <a:xfrm>
          <a:off x="0" y="0"/>
          <a:ext cx="0" cy="0"/>
          <a:chOff x="0" y="0"/>
          <a:chExt cx="0" cy="0"/>
        </a:xfrm>
      </p:grpSpPr>
      <p:sp>
        <p:nvSpPr>
          <p:cNvPr id="17" name="Google Shape;17;p37"/>
          <p:cNvSpPr txBox="1">
            <a:spLocks noGrp="1"/>
          </p:cNvSpPr>
          <p:nvPr>
            <p:ph type="title"/>
          </p:nvPr>
        </p:nvSpPr>
        <p:spPr>
          <a:xfrm>
            <a:off x="720000" y="2865942"/>
            <a:ext cx="2336400" cy="52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18" name="Google Shape;18;p37"/>
          <p:cNvSpPr txBox="1">
            <a:spLocks noGrp="1"/>
          </p:cNvSpPr>
          <p:nvPr>
            <p:ph type="title" idx="2"/>
          </p:nvPr>
        </p:nvSpPr>
        <p:spPr>
          <a:xfrm>
            <a:off x="3403800" y="2865942"/>
            <a:ext cx="2336400" cy="52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19" name="Google Shape;19;p37"/>
          <p:cNvSpPr txBox="1">
            <a:spLocks noGrp="1"/>
          </p:cNvSpPr>
          <p:nvPr>
            <p:ph type="title" idx="3"/>
          </p:nvPr>
        </p:nvSpPr>
        <p:spPr>
          <a:xfrm>
            <a:off x="6087600" y="2865942"/>
            <a:ext cx="2336400" cy="52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a:endParaRPr/>
          </a:p>
        </p:txBody>
      </p:sp>
      <p:sp>
        <p:nvSpPr>
          <p:cNvPr id="20" name="Google Shape;20;p37"/>
          <p:cNvSpPr txBox="1">
            <a:spLocks noGrp="1"/>
          </p:cNvSpPr>
          <p:nvPr>
            <p:ph type="title" idx="4"/>
          </p:nvPr>
        </p:nvSpPr>
        <p:spPr>
          <a:xfrm>
            <a:off x="708600" y="445025"/>
            <a:ext cx="7726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1" name="Google Shape;21;p37"/>
          <p:cNvSpPr txBox="1">
            <a:spLocks noGrp="1"/>
          </p:cNvSpPr>
          <p:nvPr>
            <p:ph type="subTitle" idx="1"/>
          </p:nvPr>
        </p:nvSpPr>
        <p:spPr>
          <a:xfrm>
            <a:off x="831150" y="3383025"/>
            <a:ext cx="2114100" cy="765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2" name="Google Shape;22;p37"/>
          <p:cNvSpPr txBox="1">
            <a:spLocks noGrp="1"/>
          </p:cNvSpPr>
          <p:nvPr>
            <p:ph type="subTitle" idx="5"/>
          </p:nvPr>
        </p:nvSpPr>
        <p:spPr>
          <a:xfrm>
            <a:off x="3514950" y="3383025"/>
            <a:ext cx="2114100" cy="765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3" name="Google Shape;23;p37"/>
          <p:cNvSpPr txBox="1">
            <a:spLocks noGrp="1"/>
          </p:cNvSpPr>
          <p:nvPr>
            <p:ph type="subTitle" idx="6"/>
          </p:nvPr>
        </p:nvSpPr>
        <p:spPr>
          <a:xfrm>
            <a:off x="6198750" y="3383025"/>
            <a:ext cx="2114100" cy="765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pic>
        <p:nvPicPr>
          <p:cNvPr id="24" name="Google Shape;24;p37"/>
          <p:cNvPicPr preferRelativeResize="0"/>
          <p:nvPr/>
        </p:nvPicPr>
        <p:blipFill rotWithShape="1">
          <a:blip r:embed="rId2">
            <a:alphaModFix/>
          </a:blip>
          <a:srcRect/>
          <a:stretch/>
        </p:blipFill>
        <p:spPr>
          <a:xfrm rot="1164762">
            <a:off x="138459" y="3910848"/>
            <a:ext cx="1005180" cy="1005241"/>
          </a:xfrm>
          <a:prstGeom prst="rect">
            <a:avLst/>
          </a:prstGeom>
          <a:noFill/>
          <a:ln>
            <a:noFill/>
          </a:ln>
        </p:spPr>
      </p:pic>
      <p:pic>
        <p:nvPicPr>
          <p:cNvPr id="25" name="Google Shape;25;p37"/>
          <p:cNvPicPr preferRelativeResize="0"/>
          <p:nvPr/>
        </p:nvPicPr>
        <p:blipFill rotWithShape="1">
          <a:blip r:embed="rId3">
            <a:alphaModFix/>
          </a:blip>
          <a:srcRect/>
          <a:stretch/>
        </p:blipFill>
        <p:spPr>
          <a:xfrm rot="4690383" flipH="1">
            <a:off x="7620962" y="168134"/>
            <a:ext cx="1064275" cy="112648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3">
  <p:cSld name="CUSTOM_5">
    <p:spTree>
      <p:nvGrpSpPr>
        <p:cNvPr id="1" name="Shape 26"/>
        <p:cNvGrpSpPr/>
        <p:nvPr/>
      </p:nvGrpSpPr>
      <p:grpSpPr>
        <a:xfrm>
          <a:off x="0" y="0"/>
          <a:ext cx="0" cy="0"/>
          <a:chOff x="0" y="0"/>
          <a:chExt cx="0" cy="0"/>
        </a:xfrm>
      </p:grpSpPr>
      <p:sp>
        <p:nvSpPr>
          <p:cNvPr id="27" name="Google Shape;27;p40"/>
          <p:cNvSpPr txBox="1">
            <a:spLocks noGrp="1"/>
          </p:cNvSpPr>
          <p:nvPr>
            <p:ph type="title"/>
          </p:nvPr>
        </p:nvSpPr>
        <p:spPr>
          <a:xfrm>
            <a:off x="708600" y="445025"/>
            <a:ext cx="7726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28" name="Google Shape;28;p40"/>
          <p:cNvPicPr preferRelativeResize="0"/>
          <p:nvPr/>
        </p:nvPicPr>
        <p:blipFill rotWithShape="1">
          <a:blip r:embed="rId2">
            <a:alphaModFix/>
          </a:blip>
          <a:srcRect/>
          <a:stretch/>
        </p:blipFill>
        <p:spPr>
          <a:xfrm rot="-2846205" flipH="1">
            <a:off x="7699226" y="160927"/>
            <a:ext cx="1197651" cy="1347678"/>
          </a:xfrm>
          <a:prstGeom prst="rect">
            <a:avLst/>
          </a:prstGeom>
          <a:noFill/>
          <a:ln>
            <a:noFill/>
          </a:ln>
        </p:spPr>
      </p:pic>
      <p:pic>
        <p:nvPicPr>
          <p:cNvPr id="29" name="Google Shape;29;p40"/>
          <p:cNvPicPr preferRelativeResize="0"/>
          <p:nvPr/>
        </p:nvPicPr>
        <p:blipFill rotWithShape="1">
          <a:blip r:embed="rId3">
            <a:alphaModFix/>
          </a:blip>
          <a:srcRect/>
          <a:stretch/>
        </p:blipFill>
        <p:spPr>
          <a:xfrm rot="8853798" flipH="1">
            <a:off x="7947709" y="532781"/>
            <a:ext cx="576244" cy="57624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
        <p:cNvGrpSpPr/>
        <p:nvPr/>
      </p:nvGrpSpPr>
      <p:grpSpPr>
        <a:xfrm>
          <a:off x="0" y="0"/>
          <a:ext cx="0" cy="0"/>
          <a:chOff x="0" y="0"/>
          <a:chExt cx="0" cy="0"/>
        </a:xfrm>
      </p:grpSpPr>
      <p:sp>
        <p:nvSpPr>
          <p:cNvPr id="31" name="Google Shape;31;p44"/>
          <p:cNvSpPr txBox="1">
            <a:spLocks noGrp="1"/>
          </p:cNvSpPr>
          <p:nvPr>
            <p:ph type="title"/>
          </p:nvPr>
        </p:nvSpPr>
        <p:spPr>
          <a:xfrm>
            <a:off x="2163341" y="1307100"/>
            <a:ext cx="6367800" cy="2529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9500"/>
              <a:buNone/>
              <a:defRPr sz="9500"/>
            </a:lvl1pPr>
            <a:lvl2pPr lvl="1" algn="r">
              <a:lnSpc>
                <a:spcPct val="100000"/>
              </a:lnSpc>
              <a:spcBef>
                <a:spcPts val="0"/>
              </a:spcBef>
              <a:spcAft>
                <a:spcPts val="0"/>
              </a:spcAft>
              <a:buSzPts val="9500"/>
              <a:buNone/>
              <a:defRPr sz="9500"/>
            </a:lvl2pPr>
            <a:lvl3pPr lvl="2" algn="r">
              <a:lnSpc>
                <a:spcPct val="100000"/>
              </a:lnSpc>
              <a:spcBef>
                <a:spcPts val="0"/>
              </a:spcBef>
              <a:spcAft>
                <a:spcPts val="0"/>
              </a:spcAft>
              <a:buSzPts val="9500"/>
              <a:buNone/>
              <a:defRPr sz="9500"/>
            </a:lvl3pPr>
            <a:lvl4pPr lvl="3" algn="r">
              <a:lnSpc>
                <a:spcPct val="100000"/>
              </a:lnSpc>
              <a:spcBef>
                <a:spcPts val="0"/>
              </a:spcBef>
              <a:spcAft>
                <a:spcPts val="0"/>
              </a:spcAft>
              <a:buSzPts val="9500"/>
              <a:buNone/>
              <a:defRPr sz="9500"/>
            </a:lvl4pPr>
            <a:lvl5pPr lvl="4" algn="r">
              <a:lnSpc>
                <a:spcPct val="100000"/>
              </a:lnSpc>
              <a:spcBef>
                <a:spcPts val="0"/>
              </a:spcBef>
              <a:spcAft>
                <a:spcPts val="0"/>
              </a:spcAft>
              <a:buSzPts val="9500"/>
              <a:buNone/>
              <a:defRPr sz="9500"/>
            </a:lvl5pPr>
            <a:lvl6pPr lvl="5" algn="r">
              <a:lnSpc>
                <a:spcPct val="100000"/>
              </a:lnSpc>
              <a:spcBef>
                <a:spcPts val="0"/>
              </a:spcBef>
              <a:spcAft>
                <a:spcPts val="0"/>
              </a:spcAft>
              <a:buSzPts val="9500"/>
              <a:buNone/>
              <a:defRPr sz="9500"/>
            </a:lvl6pPr>
            <a:lvl7pPr lvl="6" algn="r">
              <a:lnSpc>
                <a:spcPct val="100000"/>
              </a:lnSpc>
              <a:spcBef>
                <a:spcPts val="0"/>
              </a:spcBef>
              <a:spcAft>
                <a:spcPts val="0"/>
              </a:spcAft>
              <a:buSzPts val="9500"/>
              <a:buNone/>
              <a:defRPr sz="9500"/>
            </a:lvl7pPr>
            <a:lvl8pPr lvl="7" algn="r">
              <a:lnSpc>
                <a:spcPct val="100000"/>
              </a:lnSpc>
              <a:spcBef>
                <a:spcPts val="0"/>
              </a:spcBef>
              <a:spcAft>
                <a:spcPts val="0"/>
              </a:spcAft>
              <a:buSzPts val="9500"/>
              <a:buNone/>
              <a:defRPr sz="9500"/>
            </a:lvl8pPr>
            <a:lvl9pPr lvl="8" algn="r">
              <a:lnSpc>
                <a:spcPct val="100000"/>
              </a:lnSpc>
              <a:spcBef>
                <a:spcPts val="0"/>
              </a:spcBef>
              <a:spcAft>
                <a:spcPts val="0"/>
              </a:spcAft>
              <a:buSzPts val="9500"/>
              <a:buNone/>
              <a:defRPr sz="9500"/>
            </a:lvl9pPr>
          </a:lstStyle>
          <a:p>
            <a:endParaRPr/>
          </a:p>
        </p:txBody>
      </p:sp>
      <p:pic>
        <p:nvPicPr>
          <p:cNvPr id="32" name="Google Shape;32;p44"/>
          <p:cNvPicPr preferRelativeResize="0"/>
          <p:nvPr/>
        </p:nvPicPr>
        <p:blipFill rotWithShape="1">
          <a:blip r:embed="rId2">
            <a:alphaModFix/>
          </a:blip>
          <a:srcRect/>
          <a:stretch/>
        </p:blipFill>
        <p:spPr>
          <a:xfrm rot="10800000">
            <a:off x="228749" y="1501448"/>
            <a:ext cx="2819414" cy="3531602"/>
          </a:xfrm>
          <a:prstGeom prst="rect">
            <a:avLst/>
          </a:prstGeom>
          <a:noFill/>
          <a:ln>
            <a:noFill/>
          </a:ln>
        </p:spPr>
      </p:pic>
      <p:pic>
        <p:nvPicPr>
          <p:cNvPr id="33" name="Google Shape;33;p44"/>
          <p:cNvPicPr preferRelativeResize="0"/>
          <p:nvPr/>
        </p:nvPicPr>
        <p:blipFill rotWithShape="1">
          <a:blip r:embed="rId3">
            <a:alphaModFix/>
          </a:blip>
          <a:srcRect/>
          <a:stretch/>
        </p:blipFill>
        <p:spPr>
          <a:xfrm rot="-9044240">
            <a:off x="2482346" y="2982146"/>
            <a:ext cx="1090751" cy="1154478"/>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4"/>
        <p:cNvGrpSpPr/>
        <p:nvPr/>
      </p:nvGrpSpPr>
      <p:grpSpPr>
        <a:xfrm>
          <a:off x="0" y="0"/>
          <a:ext cx="0" cy="0"/>
          <a:chOff x="0" y="0"/>
          <a:chExt cx="0" cy="0"/>
        </a:xfrm>
      </p:grpSpPr>
      <p:sp>
        <p:nvSpPr>
          <p:cNvPr id="35" name="Google Shape;35;p39"/>
          <p:cNvSpPr txBox="1">
            <a:spLocks noGrp="1"/>
          </p:cNvSpPr>
          <p:nvPr>
            <p:ph type="title"/>
          </p:nvPr>
        </p:nvSpPr>
        <p:spPr>
          <a:xfrm>
            <a:off x="883100" y="1603025"/>
            <a:ext cx="3860700" cy="657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3600"/>
              <a:buNone/>
              <a:defRPr sz="4500"/>
            </a:lvl1pPr>
            <a:lvl2pPr lvl="1" algn="r">
              <a:lnSpc>
                <a:spcPct val="100000"/>
              </a:lnSpc>
              <a:spcBef>
                <a:spcPts val="0"/>
              </a:spcBef>
              <a:spcAft>
                <a:spcPts val="0"/>
              </a:spcAft>
              <a:buSzPts val="3600"/>
              <a:buNone/>
              <a:defRPr sz="3600"/>
            </a:lvl2pPr>
            <a:lvl3pPr lvl="2" algn="r">
              <a:lnSpc>
                <a:spcPct val="100000"/>
              </a:lnSpc>
              <a:spcBef>
                <a:spcPts val="0"/>
              </a:spcBef>
              <a:spcAft>
                <a:spcPts val="0"/>
              </a:spcAft>
              <a:buSzPts val="3600"/>
              <a:buNone/>
              <a:defRPr sz="3600"/>
            </a:lvl3pPr>
            <a:lvl4pPr lvl="3" algn="r">
              <a:lnSpc>
                <a:spcPct val="100000"/>
              </a:lnSpc>
              <a:spcBef>
                <a:spcPts val="0"/>
              </a:spcBef>
              <a:spcAft>
                <a:spcPts val="0"/>
              </a:spcAft>
              <a:buSzPts val="3600"/>
              <a:buNone/>
              <a:defRPr sz="3600"/>
            </a:lvl4pPr>
            <a:lvl5pPr lvl="4" algn="r">
              <a:lnSpc>
                <a:spcPct val="100000"/>
              </a:lnSpc>
              <a:spcBef>
                <a:spcPts val="0"/>
              </a:spcBef>
              <a:spcAft>
                <a:spcPts val="0"/>
              </a:spcAft>
              <a:buSzPts val="3600"/>
              <a:buNone/>
              <a:defRPr sz="3600"/>
            </a:lvl5pPr>
            <a:lvl6pPr lvl="5" algn="r">
              <a:lnSpc>
                <a:spcPct val="100000"/>
              </a:lnSpc>
              <a:spcBef>
                <a:spcPts val="0"/>
              </a:spcBef>
              <a:spcAft>
                <a:spcPts val="0"/>
              </a:spcAft>
              <a:buSzPts val="3600"/>
              <a:buNone/>
              <a:defRPr sz="3600"/>
            </a:lvl6pPr>
            <a:lvl7pPr lvl="6" algn="r">
              <a:lnSpc>
                <a:spcPct val="100000"/>
              </a:lnSpc>
              <a:spcBef>
                <a:spcPts val="0"/>
              </a:spcBef>
              <a:spcAft>
                <a:spcPts val="0"/>
              </a:spcAft>
              <a:buSzPts val="3600"/>
              <a:buNone/>
              <a:defRPr sz="3600"/>
            </a:lvl7pPr>
            <a:lvl8pPr lvl="7" algn="r">
              <a:lnSpc>
                <a:spcPct val="100000"/>
              </a:lnSpc>
              <a:spcBef>
                <a:spcPts val="0"/>
              </a:spcBef>
              <a:spcAft>
                <a:spcPts val="0"/>
              </a:spcAft>
              <a:buSzPts val="3600"/>
              <a:buNone/>
              <a:defRPr sz="3600"/>
            </a:lvl8pPr>
            <a:lvl9pPr lvl="8" algn="r">
              <a:lnSpc>
                <a:spcPct val="100000"/>
              </a:lnSpc>
              <a:spcBef>
                <a:spcPts val="0"/>
              </a:spcBef>
              <a:spcAft>
                <a:spcPts val="0"/>
              </a:spcAft>
              <a:buSzPts val="3600"/>
              <a:buNone/>
              <a:defRPr sz="3600"/>
            </a:lvl9pPr>
          </a:lstStyle>
          <a:p>
            <a:endParaRPr/>
          </a:p>
        </p:txBody>
      </p:sp>
      <p:sp>
        <p:nvSpPr>
          <p:cNvPr id="36" name="Google Shape;36;p39"/>
          <p:cNvSpPr txBox="1">
            <a:spLocks noGrp="1"/>
          </p:cNvSpPr>
          <p:nvPr>
            <p:ph type="subTitle" idx="1"/>
          </p:nvPr>
        </p:nvSpPr>
        <p:spPr>
          <a:xfrm>
            <a:off x="883100" y="2260375"/>
            <a:ext cx="3860700" cy="12801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a:endParaRPr/>
          </a:p>
        </p:txBody>
      </p:sp>
      <p:pic>
        <p:nvPicPr>
          <p:cNvPr id="37" name="Google Shape;37;p39"/>
          <p:cNvPicPr preferRelativeResize="0"/>
          <p:nvPr/>
        </p:nvPicPr>
        <p:blipFill rotWithShape="1">
          <a:blip r:embed="rId2">
            <a:alphaModFix/>
          </a:blip>
          <a:srcRect/>
          <a:stretch/>
        </p:blipFill>
        <p:spPr>
          <a:xfrm flipH="1">
            <a:off x="5198723" y="372950"/>
            <a:ext cx="3565175" cy="4465751"/>
          </a:xfrm>
          <a:prstGeom prst="rect">
            <a:avLst/>
          </a:prstGeom>
          <a:noFill/>
          <a:ln>
            <a:noFill/>
          </a:ln>
        </p:spPr>
      </p:pic>
      <p:pic>
        <p:nvPicPr>
          <p:cNvPr id="38" name="Google Shape;38;p39"/>
          <p:cNvPicPr preferRelativeResize="0"/>
          <p:nvPr/>
        </p:nvPicPr>
        <p:blipFill rotWithShape="1">
          <a:blip r:embed="rId3">
            <a:alphaModFix/>
          </a:blip>
          <a:srcRect/>
          <a:stretch/>
        </p:blipFill>
        <p:spPr>
          <a:xfrm flipH="1">
            <a:off x="7240428" y="2763417"/>
            <a:ext cx="1379264" cy="14598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9"/>
        <p:cNvGrpSpPr/>
        <p:nvPr/>
      </p:nvGrpSpPr>
      <p:grpSpPr>
        <a:xfrm>
          <a:off x="0" y="0"/>
          <a:ext cx="0" cy="0"/>
          <a:chOff x="0" y="0"/>
          <a:chExt cx="0" cy="0"/>
        </a:xfrm>
      </p:grpSpPr>
      <p:sp>
        <p:nvSpPr>
          <p:cNvPr id="40" name="Google Shape;40;p35"/>
          <p:cNvSpPr txBox="1">
            <a:spLocks noGrp="1"/>
          </p:cNvSpPr>
          <p:nvPr>
            <p:ph type="title"/>
          </p:nvPr>
        </p:nvSpPr>
        <p:spPr>
          <a:xfrm>
            <a:off x="708600" y="445025"/>
            <a:ext cx="7726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1" name="Google Shape;41;p35"/>
          <p:cNvSpPr txBox="1">
            <a:spLocks noGrp="1"/>
          </p:cNvSpPr>
          <p:nvPr>
            <p:ph type="title" idx="2"/>
          </p:nvPr>
        </p:nvSpPr>
        <p:spPr>
          <a:xfrm>
            <a:off x="853509" y="1653856"/>
            <a:ext cx="1189200" cy="892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a:endParaRPr/>
          </a:p>
        </p:txBody>
      </p:sp>
      <p:sp>
        <p:nvSpPr>
          <p:cNvPr id="42" name="Google Shape;42;p35"/>
          <p:cNvSpPr txBox="1">
            <a:spLocks noGrp="1"/>
          </p:cNvSpPr>
          <p:nvPr>
            <p:ph type="title" idx="3"/>
          </p:nvPr>
        </p:nvSpPr>
        <p:spPr>
          <a:xfrm>
            <a:off x="2119075" y="1537200"/>
            <a:ext cx="2355600" cy="516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sz="2200"/>
            </a:lvl1pPr>
            <a:lvl2pPr lvl="1" algn="l">
              <a:lnSpc>
                <a:spcPct val="100000"/>
              </a:lnSpc>
              <a:spcBef>
                <a:spcPts val="0"/>
              </a:spcBef>
              <a:spcAft>
                <a:spcPts val="0"/>
              </a:spcAft>
              <a:buSzPts val="2200"/>
              <a:buNone/>
              <a:defRPr sz="2200"/>
            </a:lvl2pPr>
            <a:lvl3pPr lvl="2" algn="l">
              <a:lnSpc>
                <a:spcPct val="100000"/>
              </a:lnSpc>
              <a:spcBef>
                <a:spcPts val="0"/>
              </a:spcBef>
              <a:spcAft>
                <a:spcPts val="0"/>
              </a:spcAft>
              <a:buSzPts val="2200"/>
              <a:buNone/>
              <a:defRPr sz="2200"/>
            </a:lvl3pPr>
            <a:lvl4pPr lvl="3" algn="l">
              <a:lnSpc>
                <a:spcPct val="100000"/>
              </a:lnSpc>
              <a:spcBef>
                <a:spcPts val="0"/>
              </a:spcBef>
              <a:spcAft>
                <a:spcPts val="0"/>
              </a:spcAft>
              <a:buSzPts val="2200"/>
              <a:buNone/>
              <a:defRPr sz="2200"/>
            </a:lvl4pPr>
            <a:lvl5pPr lvl="4" algn="l">
              <a:lnSpc>
                <a:spcPct val="100000"/>
              </a:lnSpc>
              <a:spcBef>
                <a:spcPts val="0"/>
              </a:spcBef>
              <a:spcAft>
                <a:spcPts val="0"/>
              </a:spcAft>
              <a:buSzPts val="2200"/>
              <a:buNone/>
              <a:defRPr sz="2200"/>
            </a:lvl5pPr>
            <a:lvl6pPr lvl="5" algn="l">
              <a:lnSpc>
                <a:spcPct val="100000"/>
              </a:lnSpc>
              <a:spcBef>
                <a:spcPts val="0"/>
              </a:spcBef>
              <a:spcAft>
                <a:spcPts val="0"/>
              </a:spcAft>
              <a:buSzPts val="2200"/>
              <a:buNone/>
              <a:defRPr sz="2200"/>
            </a:lvl6pPr>
            <a:lvl7pPr lvl="6" algn="l">
              <a:lnSpc>
                <a:spcPct val="100000"/>
              </a:lnSpc>
              <a:spcBef>
                <a:spcPts val="0"/>
              </a:spcBef>
              <a:spcAft>
                <a:spcPts val="0"/>
              </a:spcAft>
              <a:buSzPts val="2200"/>
              <a:buNone/>
              <a:defRPr sz="2200"/>
            </a:lvl7pPr>
            <a:lvl8pPr lvl="7" algn="l">
              <a:lnSpc>
                <a:spcPct val="100000"/>
              </a:lnSpc>
              <a:spcBef>
                <a:spcPts val="0"/>
              </a:spcBef>
              <a:spcAft>
                <a:spcPts val="0"/>
              </a:spcAft>
              <a:buSzPts val="2200"/>
              <a:buNone/>
              <a:defRPr sz="2200"/>
            </a:lvl8pPr>
            <a:lvl9pPr lvl="8" algn="l">
              <a:lnSpc>
                <a:spcPct val="100000"/>
              </a:lnSpc>
              <a:spcBef>
                <a:spcPts val="0"/>
              </a:spcBef>
              <a:spcAft>
                <a:spcPts val="0"/>
              </a:spcAft>
              <a:buSzPts val="2200"/>
              <a:buNone/>
              <a:defRPr sz="2200"/>
            </a:lvl9pPr>
          </a:lstStyle>
          <a:p>
            <a:endParaRPr/>
          </a:p>
        </p:txBody>
      </p:sp>
      <p:sp>
        <p:nvSpPr>
          <p:cNvPr id="43" name="Google Shape;43;p35"/>
          <p:cNvSpPr txBox="1">
            <a:spLocks noGrp="1"/>
          </p:cNvSpPr>
          <p:nvPr>
            <p:ph type="subTitle" idx="1"/>
          </p:nvPr>
        </p:nvSpPr>
        <p:spPr>
          <a:xfrm>
            <a:off x="2119075" y="2018050"/>
            <a:ext cx="2216400" cy="672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44" name="Google Shape;44;p35"/>
          <p:cNvSpPr txBox="1">
            <a:spLocks noGrp="1"/>
          </p:cNvSpPr>
          <p:nvPr>
            <p:ph type="title" idx="4"/>
          </p:nvPr>
        </p:nvSpPr>
        <p:spPr>
          <a:xfrm>
            <a:off x="5858750" y="1537200"/>
            <a:ext cx="2355600" cy="516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sz="2200"/>
            </a:lvl1pPr>
            <a:lvl2pPr lvl="1" algn="l">
              <a:lnSpc>
                <a:spcPct val="100000"/>
              </a:lnSpc>
              <a:spcBef>
                <a:spcPts val="0"/>
              </a:spcBef>
              <a:spcAft>
                <a:spcPts val="0"/>
              </a:spcAft>
              <a:buSzPts val="2200"/>
              <a:buNone/>
              <a:defRPr sz="2200"/>
            </a:lvl2pPr>
            <a:lvl3pPr lvl="2" algn="l">
              <a:lnSpc>
                <a:spcPct val="100000"/>
              </a:lnSpc>
              <a:spcBef>
                <a:spcPts val="0"/>
              </a:spcBef>
              <a:spcAft>
                <a:spcPts val="0"/>
              </a:spcAft>
              <a:buSzPts val="2200"/>
              <a:buNone/>
              <a:defRPr sz="2200"/>
            </a:lvl3pPr>
            <a:lvl4pPr lvl="3" algn="l">
              <a:lnSpc>
                <a:spcPct val="100000"/>
              </a:lnSpc>
              <a:spcBef>
                <a:spcPts val="0"/>
              </a:spcBef>
              <a:spcAft>
                <a:spcPts val="0"/>
              </a:spcAft>
              <a:buSzPts val="2200"/>
              <a:buNone/>
              <a:defRPr sz="2200"/>
            </a:lvl4pPr>
            <a:lvl5pPr lvl="4" algn="l">
              <a:lnSpc>
                <a:spcPct val="100000"/>
              </a:lnSpc>
              <a:spcBef>
                <a:spcPts val="0"/>
              </a:spcBef>
              <a:spcAft>
                <a:spcPts val="0"/>
              </a:spcAft>
              <a:buSzPts val="2200"/>
              <a:buNone/>
              <a:defRPr sz="2200"/>
            </a:lvl5pPr>
            <a:lvl6pPr lvl="5" algn="l">
              <a:lnSpc>
                <a:spcPct val="100000"/>
              </a:lnSpc>
              <a:spcBef>
                <a:spcPts val="0"/>
              </a:spcBef>
              <a:spcAft>
                <a:spcPts val="0"/>
              </a:spcAft>
              <a:buSzPts val="2200"/>
              <a:buNone/>
              <a:defRPr sz="2200"/>
            </a:lvl6pPr>
            <a:lvl7pPr lvl="6" algn="l">
              <a:lnSpc>
                <a:spcPct val="100000"/>
              </a:lnSpc>
              <a:spcBef>
                <a:spcPts val="0"/>
              </a:spcBef>
              <a:spcAft>
                <a:spcPts val="0"/>
              </a:spcAft>
              <a:buSzPts val="2200"/>
              <a:buNone/>
              <a:defRPr sz="2200"/>
            </a:lvl7pPr>
            <a:lvl8pPr lvl="7" algn="l">
              <a:lnSpc>
                <a:spcPct val="100000"/>
              </a:lnSpc>
              <a:spcBef>
                <a:spcPts val="0"/>
              </a:spcBef>
              <a:spcAft>
                <a:spcPts val="0"/>
              </a:spcAft>
              <a:buSzPts val="2200"/>
              <a:buNone/>
              <a:defRPr sz="2200"/>
            </a:lvl8pPr>
            <a:lvl9pPr lvl="8" algn="l">
              <a:lnSpc>
                <a:spcPct val="100000"/>
              </a:lnSpc>
              <a:spcBef>
                <a:spcPts val="0"/>
              </a:spcBef>
              <a:spcAft>
                <a:spcPts val="0"/>
              </a:spcAft>
              <a:buSzPts val="2200"/>
              <a:buNone/>
              <a:defRPr sz="2200"/>
            </a:lvl9pPr>
          </a:lstStyle>
          <a:p>
            <a:endParaRPr/>
          </a:p>
        </p:txBody>
      </p:sp>
      <p:sp>
        <p:nvSpPr>
          <p:cNvPr id="45" name="Google Shape;45;p35"/>
          <p:cNvSpPr txBox="1">
            <a:spLocks noGrp="1"/>
          </p:cNvSpPr>
          <p:nvPr>
            <p:ph type="subTitle" idx="5"/>
          </p:nvPr>
        </p:nvSpPr>
        <p:spPr>
          <a:xfrm>
            <a:off x="5858750" y="2018050"/>
            <a:ext cx="2216400" cy="672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46" name="Google Shape;46;p35"/>
          <p:cNvSpPr txBox="1">
            <a:spLocks noGrp="1"/>
          </p:cNvSpPr>
          <p:nvPr>
            <p:ph type="title" idx="6"/>
          </p:nvPr>
        </p:nvSpPr>
        <p:spPr>
          <a:xfrm>
            <a:off x="2119050" y="3061625"/>
            <a:ext cx="2355600" cy="516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sz="2200"/>
            </a:lvl1pPr>
            <a:lvl2pPr lvl="1" algn="l">
              <a:lnSpc>
                <a:spcPct val="100000"/>
              </a:lnSpc>
              <a:spcBef>
                <a:spcPts val="0"/>
              </a:spcBef>
              <a:spcAft>
                <a:spcPts val="0"/>
              </a:spcAft>
              <a:buSzPts val="2200"/>
              <a:buNone/>
              <a:defRPr sz="2200"/>
            </a:lvl2pPr>
            <a:lvl3pPr lvl="2" algn="l">
              <a:lnSpc>
                <a:spcPct val="100000"/>
              </a:lnSpc>
              <a:spcBef>
                <a:spcPts val="0"/>
              </a:spcBef>
              <a:spcAft>
                <a:spcPts val="0"/>
              </a:spcAft>
              <a:buSzPts val="2200"/>
              <a:buNone/>
              <a:defRPr sz="2200"/>
            </a:lvl3pPr>
            <a:lvl4pPr lvl="3" algn="l">
              <a:lnSpc>
                <a:spcPct val="100000"/>
              </a:lnSpc>
              <a:spcBef>
                <a:spcPts val="0"/>
              </a:spcBef>
              <a:spcAft>
                <a:spcPts val="0"/>
              </a:spcAft>
              <a:buSzPts val="2200"/>
              <a:buNone/>
              <a:defRPr sz="2200"/>
            </a:lvl4pPr>
            <a:lvl5pPr lvl="4" algn="l">
              <a:lnSpc>
                <a:spcPct val="100000"/>
              </a:lnSpc>
              <a:spcBef>
                <a:spcPts val="0"/>
              </a:spcBef>
              <a:spcAft>
                <a:spcPts val="0"/>
              </a:spcAft>
              <a:buSzPts val="2200"/>
              <a:buNone/>
              <a:defRPr sz="2200"/>
            </a:lvl5pPr>
            <a:lvl6pPr lvl="5" algn="l">
              <a:lnSpc>
                <a:spcPct val="100000"/>
              </a:lnSpc>
              <a:spcBef>
                <a:spcPts val="0"/>
              </a:spcBef>
              <a:spcAft>
                <a:spcPts val="0"/>
              </a:spcAft>
              <a:buSzPts val="2200"/>
              <a:buNone/>
              <a:defRPr sz="2200"/>
            </a:lvl6pPr>
            <a:lvl7pPr lvl="6" algn="l">
              <a:lnSpc>
                <a:spcPct val="100000"/>
              </a:lnSpc>
              <a:spcBef>
                <a:spcPts val="0"/>
              </a:spcBef>
              <a:spcAft>
                <a:spcPts val="0"/>
              </a:spcAft>
              <a:buSzPts val="2200"/>
              <a:buNone/>
              <a:defRPr sz="2200"/>
            </a:lvl7pPr>
            <a:lvl8pPr lvl="7" algn="l">
              <a:lnSpc>
                <a:spcPct val="100000"/>
              </a:lnSpc>
              <a:spcBef>
                <a:spcPts val="0"/>
              </a:spcBef>
              <a:spcAft>
                <a:spcPts val="0"/>
              </a:spcAft>
              <a:buSzPts val="2200"/>
              <a:buNone/>
              <a:defRPr sz="2200"/>
            </a:lvl8pPr>
            <a:lvl9pPr lvl="8" algn="l">
              <a:lnSpc>
                <a:spcPct val="100000"/>
              </a:lnSpc>
              <a:spcBef>
                <a:spcPts val="0"/>
              </a:spcBef>
              <a:spcAft>
                <a:spcPts val="0"/>
              </a:spcAft>
              <a:buSzPts val="2200"/>
              <a:buNone/>
              <a:defRPr sz="2200"/>
            </a:lvl9pPr>
          </a:lstStyle>
          <a:p>
            <a:endParaRPr/>
          </a:p>
        </p:txBody>
      </p:sp>
      <p:sp>
        <p:nvSpPr>
          <p:cNvPr id="47" name="Google Shape;47;p35"/>
          <p:cNvSpPr txBox="1">
            <a:spLocks noGrp="1"/>
          </p:cNvSpPr>
          <p:nvPr>
            <p:ph type="subTitle" idx="7"/>
          </p:nvPr>
        </p:nvSpPr>
        <p:spPr>
          <a:xfrm>
            <a:off x="2119050" y="3542400"/>
            <a:ext cx="2216400" cy="672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48" name="Google Shape;48;p35"/>
          <p:cNvSpPr txBox="1">
            <a:spLocks noGrp="1"/>
          </p:cNvSpPr>
          <p:nvPr>
            <p:ph type="title" idx="8"/>
          </p:nvPr>
        </p:nvSpPr>
        <p:spPr>
          <a:xfrm>
            <a:off x="5858725" y="3061625"/>
            <a:ext cx="2355600" cy="516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200"/>
              <a:buNone/>
              <a:defRPr sz="2200"/>
            </a:lvl1pPr>
            <a:lvl2pPr lvl="1" algn="l">
              <a:lnSpc>
                <a:spcPct val="100000"/>
              </a:lnSpc>
              <a:spcBef>
                <a:spcPts val="0"/>
              </a:spcBef>
              <a:spcAft>
                <a:spcPts val="0"/>
              </a:spcAft>
              <a:buSzPts val="2200"/>
              <a:buNone/>
              <a:defRPr sz="2200"/>
            </a:lvl2pPr>
            <a:lvl3pPr lvl="2" algn="l">
              <a:lnSpc>
                <a:spcPct val="100000"/>
              </a:lnSpc>
              <a:spcBef>
                <a:spcPts val="0"/>
              </a:spcBef>
              <a:spcAft>
                <a:spcPts val="0"/>
              </a:spcAft>
              <a:buSzPts val="2200"/>
              <a:buNone/>
              <a:defRPr sz="2200"/>
            </a:lvl3pPr>
            <a:lvl4pPr lvl="3" algn="l">
              <a:lnSpc>
                <a:spcPct val="100000"/>
              </a:lnSpc>
              <a:spcBef>
                <a:spcPts val="0"/>
              </a:spcBef>
              <a:spcAft>
                <a:spcPts val="0"/>
              </a:spcAft>
              <a:buSzPts val="2200"/>
              <a:buNone/>
              <a:defRPr sz="2200"/>
            </a:lvl4pPr>
            <a:lvl5pPr lvl="4" algn="l">
              <a:lnSpc>
                <a:spcPct val="100000"/>
              </a:lnSpc>
              <a:spcBef>
                <a:spcPts val="0"/>
              </a:spcBef>
              <a:spcAft>
                <a:spcPts val="0"/>
              </a:spcAft>
              <a:buSzPts val="2200"/>
              <a:buNone/>
              <a:defRPr sz="2200"/>
            </a:lvl5pPr>
            <a:lvl6pPr lvl="5" algn="l">
              <a:lnSpc>
                <a:spcPct val="100000"/>
              </a:lnSpc>
              <a:spcBef>
                <a:spcPts val="0"/>
              </a:spcBef>
              <a:spcAft>
                <a:spcPts val="0"/>
              </a:spcAft>
              <a:buSzPts val="2200"/>
              <a:buNone/>
              <a:defRPr sz="2200"/>
            </a:lvl6pPr>
            <a:lvl7pPr lvl="6" algn="l">
              <a:lnSpc>
                <a:spcPct val="100000"/>
              </a:lnSpc>
              <a:spcBef>
                <a:spcPts val="0"/>
              </a:spcBef>
              <a:spcAft>
                <a:spcPts val="0"/>
              </a:spcAft>
              <a:buSzPts val="2200"/>
              <a:buNone/>
              <a:defRPr sz="2200"/>
            </a:lvl7pPr>
            <a:lvl8pPr lvl="7" algn="l">
              <a:lnSpc>
                <a:spcPct val="100000"/>
              </a:lnSpc>
              <a:spcBef>
                <a:spcPts val="0"/>
              </a:spcBef>
              <a:spcAft>
                <a:spcPts val="0"/>
              </a:spcAft>
              <a:buSzPts val="2200"/>
              <a:buNone/>
              <a:defRPr sz="2200"/>
            </a:lvl8pPr>
            <a:lvl9pPr lvl="8" algn="l">
              <a:lnSpc>
                <a:spcPct val="100000"/>
              </a:lnSpc>
              <a:spcBef>
                <a:spcPts val="0"/>
              </a:spcBef>
              <a:spcAft>
                <a:spcPts val="0"/>
              </a:spcAft>
              <a:buSzPts val="2200"/>
              <a:buNone/>
              <a:defRPr sz="2200"/>
            </a:lvl9pPr>
          </a:lstStyle>
          <a:p>
            <a:endParaRPr/>
          </a:p>
        </p:txBody>
      </p:sp>
      <p:sp>
        <p:nvSpPr>
          <p:cNvPr id="49" name="Google Shape;49;p35"/>
          <p:cNvSpPr txBox="1">
            <a:spLocks noGrp="1"/>
          </p:cNvSpPr>
          <p:nvPr>
            <p:ph type="subTitle" idx="9"/>
          </p:nvPr>
        </p:nvSpPr>
        <p:spPr>
          <a:xfrm>
            <a:off x="5858725" y="3542400"/>
            <a:ext cx="2216400" cy="672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50" name="Google Shape;50;p35"/>
          <p:cNvSpPr txBox="1">
            <a:spLocks noGrp="1"/>
          </p:cNvSpPr>
          <p:nvPr>
            <p:ph type="title" idx="13"/>
          </p:nvPr>
        </p:nvSpPr>
        <p:spPr>
          <a:xfrm>
            <a:off x="4595450" y="1653856"/>
            <a:ext cx="1189200" cy="892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a:endParaRPr/>
          </a:p>
        </p:txBody>
      </p:sp>
      <p:sp>
        <p:nvSpPr>
          <p:cNvPr id="51" name="Google Shape;51;p35"/>
          <p:cNvSpPr txBox="1">
            <a:spLocks noGrp="1"/>
          </p:cNvSpPr>
          <p:nvPr>
            <p:ph type="title" idx="14"/>
          </p:nvPr>
        </p:nvSpPr>
        <p:spPr>
          <a:xfrm>
            <a:off x="853450" y="3178281"/>
            <a:ext cx="1189200" cy="892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a:endParaRPr/>
          </a:p>
        </p:txBody>
      </p:sp>
      <p:sp>
        <p:nvSpPr>
          <p:cNvPr id="52" name="Google Shape;52;p35"/>
          <p:cNvSpPr txBox="1">
            <a:spLocks noGrp="1"/>
          </p:cNvSpPr>
          <p:nvPr>
            <p:ph type="title" idx="15"/>
          </p:nvPr>
        </p:nvSpPr>
        <p:spPr>
          <a:xfrm>
            <a:off x="4595450" y="3178281"/>
            <a:ext cx="1189200" cy="892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a:endParaRPr/>
          </a:p>
        </p:txBody>
      </p:sp>
      <p:pic>
        <p:nvPicPr>
          <p:cNvPr id="53" name="Google Shape;53;p35"/>
          <p:cNvPicPr preferRelativeResize="0"/>
          <p:nvPr/>
        </p:nvPicPr>
        <p:blipFill rotWithShape="1">
          <a:blip r:embed="rId2">
            <a:alphaModFix/>
          </a:blip>
          <a:srcRect/>
          <a:stretch/>
        </p:blipFill>
        <p:spPr>
          <a:xfrm rot="5379886">
            <a:off x="7228550" y="-22174"/>
            <a:ext cx="1630675" cy="1834946"/>
          </a:xfrm>
          <a:prstGeom prst="rect">
            <a:avLst/>
          </a:prstGeom>
          <a:noFill/>
          <a:ln>
            <a:noFill/>
          </a:ln>
        </p:spPr>
      </p:pic>
      <p:pic>
        <p:nvPicPr>
          <p:cNvPr id="54" name="Google Shape;54;p35"/>
          <p:cNvPicPr preferRelativeResize="0"/>
          <p:nvPr/>
        </p:nvPicPr>
        <p:blipFill rotWithShape="1">
          <a:blip r:embed="rId3">
            <a:alphaModFix/>
          </a:blip>
          <a:srcRect/>
          <a:stretch/>
        </p:blipFill>
        <p:spPr>
          <a:xfrm rot="1164674">
            <a:off x="8171321" y="1169139"/>
            <a:ext cx="784588" cy="78458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5"/>
        <p:cNvGrpSpPr/>
        <p:nvPr/>
      </p:nvGrpSpPr>
      <p:grpSpPr>
        <a:xfrm>
          <a:off x="0" y="0"/>
          <a:ext cx="0" cy="0"/>
          <a:chOff x="0" y="0"/>
          <a:chExt cx="0" cy="0"/>
        </a:xfrm>
      </p:grpSpPr>
      <p:sp>
        <p:nvSpPr>
          <p:cNvPr id="56" name="Google Shape;56;p36"/>
          <p:cNvSpPr txBox="1">
            <a:spLocks noGrp="1"/>
          </p:cNvSpPr>
          <p:nvPr>
            <p:ph type="title"/>
          </p:nvPr>
        </p:nvSpPr>
        <p:spPr>
          <a:xfrm>
            <a:off x="720000" y="2410200"/>
            <a:ext cx="7704000" cy="651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a:endParaRPr/>
          </a:p>
        </p:txBody>
      </p:sp>
      <p:sp>
        <p:nvSpPr>
          <p:cNvPr id="57" name="Google Shape;57;p36"/>
          <p:cNvSpPr txBox="1">
            <a:spLocks noGrp="1"/>
          </p:cNvSpPr>
          <p:nvPr>
            <p:ph type="title" idx="2"/>
          </p:nvPr>
        </p:nvSpPr>
        <p:spPr>
          <a:xfrm>
            <a:off x="3731250" y="1492200"/>
            <a:ext cx="1681500" cy="841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58" name="Google Shape;58;p36"/>
          <p:cNvSpPr txBox="1">
            <a:spLocks noGrp="1"/>
          </p:cNvSpPr>
          <p:nvPr>
            <p:ph type="subTitle" idx="1"/>
          </p:nvPr>
        </p:nvSpPr>
        <p:spPr>
          <a:xfrm>
            <a:off x="1731150" y="3214200"/>
            <a:ext cx="5681700" cy="437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pic>
        <p:nvPicPr>
          <p:cNvPr id="59" name="Google Shape;59;p36"/>
          <p:cNvPicPr preferRelativeResize="0"/>
          <p:nvPr/>
        </p:nvPicPr>
        <p:blipFill rotWithShape="1">
          <a:blip r:embed="rId2">
            <a:alphaModFix/>
          </a:blip>
          <a:srcRect/>
          <a:stretch/>
        </p:blipFill>
        <p:spPr>
          <a:xfrm flipH="1">
            <a:off x="-1979250" y="-3144950"/>
            <a:ext cx="5277651" cy="6723048"/>
          </a:xfrm>
          <a:prstGeom prst="rect">
            <a:avLst/>
          </a:prstGeom>
          <a:noFill/>
          <a:ln>
            <a:noFill/>
          </a:ln>
        </p:spPr>
      </p:pic>
      <p:pic>
        <p:nvPicPr>
          <p:cNvPr id="60" name="Google Shape;60;p36"/>
          <p:cNvPicPr preferRelativeResize="0"/>
          <p:nvPr/>
        </p:nvPicPr>
        <p:blipFill rotWithShape="1">
          <a:blip r:embed="rId3">
            <a:alphaModFix/>
          </a:blip>
          <a:srcRect/>
          <a:stretch/>
        </p:blipFill>
        <p:spPr>
          <a:xfrm>
            <a:off x="5789349" y="152400"/>
            <a:ext cx="3202249" cy="2508849"/>
          </a:xfrm>
          <a:prstGeom prst="rect">
            <a:avLst/>
          </a:prstGeom>
          <a:noFill/>
          <a:ln>
            <a:noFill/>
          </a:ln>
        </p:spPr>
      </p:pic>
      <p:pic>
        <p:nvPicPr>
          <p:cNvPr id="61" name="Google Shape;61;p36"/>
          <p:cNvPicPr preferRelativeResize="0"/>
          <p:nvPr/>
        </p:nvPicPr>
        <p:blipFill rotWithShape="1">
          <a:blip r:embed="rId4">
            <a:alphaModFix/>
          </a:blip>
          <a:srcRect/>
          <a:stretch/>
        </p:blipFill>
        <p:spPr>
          <a:xfrm>
            <a:off x="7011125" y="409601"/>
            <a:ext cx="1459850" cy="1459850"/>
          </a:xfrm>
          <a:prstGeom prst="rect">
            <a:avLst/>
          </a:prstGeom>
          <a:noFill/>
          <a:ln>
            <a:noFill/>
          </a:ln>
        </p:spPr>
      </p:pic>
      <p:pic>
        <p:nvPicPr>
          <p:cNvPr id="62" name="Google Shape;62;p36"/>
          <p:cNvPicPr preferRelativeResize="0"/>
          <p:nvPr/>
        </p:nvPicPr>
        <p:blipFill rotWithShape="1">
          <a:blip r:embed="rId4">
            <a:alphaModFix/>
          </a:blip>
          <a:srcRect/>
          <a:stretch/>
        </p:blipFill>
        <p:spPr>
          <a:xfrm rot="8100000">
            <a:off x="352091" y="2844898"/>
            <a:ext cx="1318861" cy="131886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3"/>
        <p:cNvGrpSpPr/>
        <p:nvPr/>
      </p:nvGrpSpPr>
      <p:grpSpPr>
        <a:xfrm>
          <a:off x="0" y="0"/>
          <a:ext cx="0" cy="0"/>
          <a:chOff x="0" y="0"/>
          <a:chExt cx="0" cy="0"/>
        </a:xfrm>
      </p:grpSpPr>
      <p:sp>
        <p:nvSpPr>
          <p:cNvPr id="64" name="Google Shape;64;p38"/>
          <p:cNvSpPr txBox="1">
            <a:spLocks noGrp="1"/>
          </p:cNvSpPr>
          <p:nvPr>
            <p:ph type="title" hasCustomPrompt="1"/>
          </p:nvPr>
        </p:nvSpPr>
        <p:spPr>
          <a:xfrm>
            <a:off x="1284000" y="1459475"/>
            <a:ext cx="6576000" cy="1511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9600"/>
              <a:buNone/>
              <a:defRPr sz="96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65" name="Google Shape;65;p38"/>
          <p:cNvSpPr txBox="1">
            <a:spLocks noGrp="1"/>
          </p:cNvSpPr>
          <p:nvPr>
            <p:ph type="subTitle" idx="1"/>
          </p:nvPr>
        </p:nvSpPr>
        <p:spPr>
          <a:xfrm>
            <a:off x="1284000" y="2970625"/>
            <a:ext cx="6576000" cy="713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pic>
        <p:nvPicPr>
          <p:cNvPr id="66" name="Google Shape;66;p38"/>
          <p:cNvPicPr preferRelativeResize="0"/>
          <p:nvPr/>
        </p:nvPicPr>
        <p:blipFill rotWithShape="1">
          <a:blip r:embed="rId2">
            <a:alphaModFix/>
          </a:blip>
          <a:srcRect/>
          <a:stretch/>
        </p:blipFill>
        <p:spPr>
          <a:xfrm flipH="1">
            <a:off x="-1207027" y="-1894000"/>
            <a:ext cx="3565175" cy="4465751"/>
          </a:xfrm>
          <a:prstGeom prst="rect">
            <a:avLst/>
          </a:prstGeom>
          <a:noFill/>
          <a:ln>
            <a:noFill/>
          </a:ln>
        </p:spPr>
      </p:pic>
      <p:pic>
        <p:nvPicPr>
          <p:cNvPr id="67" name="Google Shape;67;p38"/>
          <p:cNvPicPr preferRelativeResize="0"/>
          <p:nvPr/>
        </p:nvPicPr>
        <p:blipFill rotWithShape="1">
          <a:blip r:embed="rId3">
            <a:alphaModFix/>
          </a:blip>
          <a:srcRect/>
          <a:stretch/>
        </p:blipFill>
        <p:spPr>
          <a:xfrm flipH="1">
            <a:off x="1631501" y="260723"/>
            <a:ext cx="1121725" cy="1187274"/>
          </a:xfrm>
          <a:prstGeom prst="rect">
            <a:avLst/>
          </a:prstGeom>
          <a:noFill/>
          <a:ln>
            <a:noFill/>
          </a:ln>
        </p:spPr>
      </p:pic>
      <p:pic>
        <p:nvPicPr>
          <p:cNvPr id="68" name="Google Shape;68;p38"/>
          <p:cNvPicPr preferRelativeResize="0"/>
          <p:nvPr/>
        </p:nvPicPr>
        <p:blipFill rotWithShape="1">
          <a:blip r:embed="rId4">
            <a:alphaModFix/>
          </a:blip>
          <a:srcRect/>
          <a:stretch/>
        </p:blipFill>
        <p:spPr>
          <a:xfrm>
            <a:off x="7035774" y="3102800"/>
            <a:ext cx="3202249" cy="250884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69"/>
        <p:cNvGrpSpPr/>
        <p:nvPr/>
      </p:nvGrpSpPr>
      <p:grpSpPr>
        <a:xfrm>
          <a:off x="0" y="0"/>
          <a:ext cx="0" cy="0"/>
          <a:chOff x="0" y="0"/>
          <a:chExt cx="0" cy="0"/>
        </a:xfrm>
      </p:grpSpPr>
      <p:sp>
        <p:nvSpPr>
          <p:cNvPr id="70" name="Google Shape;70;p41"/>
          <p:cNvSpPr txBox="1">
            <a:spLocks noGrp="1"/>
          </p:cNvSpPr>
          <p:nvPr>
            <p:ph type="title"/>
          </p:nvPr>
        </p:nvSpPr>
        <p:spPr>
          <a:xfrm>
            <a:off x="708600" y="445025"/>
            <a:ext cx="7726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pic>
        <p:nvPicPr>
          <p:cNvPr id="71" name="Google Shape;71;p41"/>
          <p:cNvPicPr preferRelativeResize="0"/>
          <p:nvPr/>
        </p:nvPicPr>
        <p:blipFill rotWithShape="1">
          <a:blip r:embed="rId2">
            <a:alphaModFix/>
          </a:blip>
          <a:srcRect/>
          <a:stretch/>
        </p:blipFill>
        <p:spPr>
          <a:xfrm rot="-7669085">
            <a:off x="-1037613" y="1284719"/>
            <a:ext cx="2819415" cy="3531605"/>
          </a:xfrm>
          <a:prstGeom prst="rect">
            <a:avLst/>
          </a:prstGeom>
          <a:noFill/>
          <a:ln>
            <a:noFill/>
          </a:ln>
        </p:spPr>
      </p:pic>
      <p:pic>
        <p:nvPicPr>
          <p:cNvPr id="72" name="Google Shape;72;p41"/>
          <p:cNvPicPr preferRelativeResize="0"/>
          <p:nvPr/>
        </p:nvPicPr>
        <p:blipFill rotWithShape="1">
          <a:blip r:embed="rId3">
            <a:alphaModFix/>
          </a:blip>
          <a:srcRect/>
          <a:stretch/>
        </p:blipFill>
        <p:spPr>
          <a:xfrm rot="-5913327">
            <a:off x="447780" y="3749875"/>
            <a:ext cx="1090751" cy="1154478"/>
          </a:xfrm>
          <a:prstGeom prst="rect">
            <a:avLst/>
          </a:prstGeom>
          <a:noFill/>
          <a:ln>
            <a:noFill/>
          </a:ln>
        </p:spPr>
      </p:pic>
      <p:pic>
        <p:nvPicPr>
          <p:cNvPr id="73" name="Google Shape;73;p41"/>
          <p:cNvPicPr preferRelativeResize="0"/>
          <p:nvPr/>
        </p:nvPicPr>
        <p:blipFill rotWithShape="1">
          <a:blip r:embed="rId4">
            <a:alphaModFix/>
          </a:blip>
          <a:srcRect/>
          <a:stretch/>
        </p:blipFill>
        <p:spPr>
          <a:xfrm rot="5400000">
            <a:off x="7314398" y="349026"/>
            <a:ext cx="1459850" cy="14598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8">
            <a:alphaModFix/>
          </a:blip>
          <a:stretch>
            <a:fillRect/>
          </a:stretch>
        </a:blipFill>
        <a:effectLst/>
      </p:bgPr>
    </p:bg>
    <p:spTree>
      <p:nvGrpSpPr>
        <p:cNvPr id="1" name="Shape 5"/>
        <p:cNvGrpSpPr/>
        <p:nvPr/>
      </p:nvGrpSpPr>
      <p:grpSpPr>
        <a:xfrm>
          <a:off x="0" y="0"/>
          <a:ext cx="0" cy="0"/>
          <a:chOff x="0" y="0"/>
          <a:chExt cx="0" cy="0"/>
        </a:xfrm>
      </p:grpSpPr>
      <p:sp>
        <p:nvSpPr>
          <p:cNvPr id="6" name="Google Shape;6;p33"/>
          <p:cNvSpPr txBox="1">
            <a:spLocks noGrp="1"/>
          </p:cNvSpPr>
          <p:nvPr>
            <p:ph type="title"/>
          </p:nvPr>
        </p:nvSpPr>
        <p:spPr>
          <a:xfrm>
            <a:off x="708600" y="445025"/>
            <a:ext cx="77268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1pPr>
            <a:lvl2pPr marR="0" lvl="1"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2pPr>
            <a:lvl3pPr marR="0" lvl="2"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3pPr>
            <a:lvl4pPr marR="0" lvl="3"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4pPr>
            <a:lvl5pPr marR="0" lvl="4"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5pPr>
            <a:lvl6pPr marR="0" lvl="5"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6pPr>
            <a:lvl7pPr marR="0" lvl="6"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7pPr>
            <a:lvl8pPr marR="0" lvl="7"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8pPr>
            <a:lvl9pPr marR="0" lvl="8" algn="l" rtl="0">
              <a:lnSpc>
                <a:spcPct val="100000"/>
              </a:lnSpc>
              <a:spcBef>
                <a:spcPts val="0"/>
              </a:spcBef>
              <a:spcAft>
                <a:spcPts val="0"/>
              </a:spcAft>
              <a:buClr>
                <a:schemeClr val="lt1"/>
              </a:buClr>
              <a:buSzPts val="2800"/>
              <a:buFont typeface="MuseoModerno"/>
              <a:buNone/>
              <a:defRPr sz="2800" b="0" i="0" u="none" strike="noStrike" cap="none">
                <a:solidFill>
                  <a:schemeClr val="lt1"/>
                </a:solidFill>
                <a:latin typeface="MuseoModerno"/>
                <a:ea typeface="MuseoModerno"/>
                <a:cs typeface="MuseoModerno"/>
                <a:sym typeface="MuseoModerno"/>
              </a:defRPr>
            </a:lvl9pPr>
          </a:lstStyle>
          <a:p>
            <a:endParaRPr/>
          </a:p>
        </p:txBody>
      </p:sp>
      <p:sp>
        <p:nvSpPr>
          <p:cNvPr id="7" name="Google Shape;7;p33"/>
          <p:cNvSpPr txBox="1">
            <a:spLocks noGrp="1"/>
          </p:cNvSpPr>
          <p:nvPr>
            <p:ph type="body" idx="1"/>
          </p:nvPr>
        </p:nvSpPr>
        <p:spPr>
          <a:xfrm>
            <a:off x="708600" y="1152475"/>
            <a:ext cx="77268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lt1"/>
              </a:buClr>
              <a:buSzPts val="1800"/>
              <a:buFont typeface="Maven Pro"/>
              <a:buChar char="●"/>
              <a:defRPr sz="1800" b="0" i="0" u="none" strike="noStrike" cap="none">
                <a:solidFill>
                  <a:schemeClr val="lt1"/>
                </a:solidFill>
                <a:latin typeface="Maven Pro"/>
                <a:ea typeface="Maven Pro"/>
                <a:cs typeface="Maven Pro"/>
                <a:sym typeface="Maven Pro"/>
              </a:defRPr>
            </a:lvl1pPr>
            <a:lvl2pPr marL="914400" marR="0" lvl="1"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2pPr>
            <a:lvl3pPr marL="1371600" marR="0" lvl="2"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3pPr>
            <a:lvl4pPr marL="1828800" marR="0" lvl="3"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4pPr>
            <a:lvl5pPr marL="2286000" marR="0" lvl="4"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5pPr>
            <a:lvl6pPr marL="2743200" marR="0" lvl="5"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6pPr>
            <a:lvl7pPr marL="3200400" marR="0" lvl="6"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7pPr>
            <a:lvl8pPr marL="3657600" marR="0" lvl="7"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8pPr>
            <a:lvl9pPr marL="4114800" marR="0" lvl="8" indent="-317500" algn="l" rtl="0">
              <a:lnSpc>
                <a:spcPct val="115000"/>
              </a:lnSpc>
              <a:spcBef>
                <a:spcPts val="0"/>
              </a:spcBef>
              <a:spcAft>
                <a:spcPts val="0"/>
              </a:spcAft>
              <a:buClr>
                <a:schemeClr val="lt1"/>
              </a:buClr>
              <a:buSzPts val="1400"/>
              <a:buFont typeface="Maven Pro"/>
              <a:buChar char="■"/>
              <a:defRPr sz="1400" b="0" i="0" u="none" strike="noStrike" cap="none">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
          <p:cNvSpPr txBox="1">
            <a:spLocks noGrp="1"/>
          </p:cNvSpPr>
          <p:nvPr>
            <p:ph type="ctrTitle"/>
          </p:nvPr>
        </p:nvSpPr>
        <p:spPr>
          <a:xfrm>
            <a:off x="309575" y="1214475"/>
            <a:ext cx="4953900" cy="2390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500"/>
              <a:buNone/>
            </a:pPr>
            <a:r>
              <a:rPr lang="en-US" dirty="0">
                <a:latin typeface="MuseoModerno ExtraBold"/>
                <a:ea typeface="MuseoModerno ExtraBold"/>
                <a:cs typeface="MuseoModerno ExtraBold"/>
                <a:sym typeface="MuseoModerno ExtraBold"/>
              </a:rPr>
              <a:t>Project 2:</a:t>
            </a:r>
            <a:br>
              <a:rPr lang="en-US" dirty="0">
                <a:latin typeface="MuseoModerno ExtraBold"/>
                <a:ea typeface="MuseoModerno ExtraBold"/>
                <a:cs typeface="MuseoModerno ExtraBold"/>
                <a:sym typeface="MuseoModerno ExtraBold"/>
              </a:rPr>
            </a:br>
            <a:r>
              <a:rPr lang="en-US" b="1" dirty="0"/>
              <a:t>News2GO</a:t>
            </a:r>
            <a:br>
              <a:rPr lang="en-US" b="1" dirty="0"/>
            </a:br>
            <a:r>
              <a:rPr lang="en-US" sz="1800" dirty="0">
                <a:effectLst/>
                <a:latin typeface="Aptos" panose="020B0004020202020204" pitchFamily="34" charset="0"/>
                <a:ea typeface="Aptos" panose="020B0004020202020204" pitchFamily="34" charset="0"/>
                <a:cs typeface="Times New Roman" panose="02020603050405020304" pitchFamily="18" charset="0"/>
              </a:rPr>
              <a:t>Entity-Driven Summarization for Categorized News Insights</a:t>
            </a:r>
            <a:br>
              <a:rPr lang="en-US" b="1" dirty="0"/>
            </a:br>
            <a:endParaRPr dirty="0">
              <a:latin typeface="MuseoModerno ExtraBold"/>
              <a:ea typeface="MuseoModerno ExtraBold"/>
              <a:cs typeface="MuseoModerno ExtraBold"/>
              <a:sym typeface="MuseoModerno ExtraBold"/>
            </a:endParaRPr>
          </a:p>
        </p:txBody>
      </p:sp>
      <p:pic>
        <p:nvPicPr>
          <p:cNvPr id="113" name="Google Shape;113;p1"/>
          <p:cNvPicPr preferRelativeResize="0"/>
          <p:nvPr/>
        </p:nvPicPr>
        <p:blipFill rotWithShape="1">
          <a:blip r:embed="rId3">
            <a:alphaModFix/>
          </a:blip>
          <a:srcRect l="3873" t="15997" b="-5219"/>
          <a:stretch/>
        </p:blipFill>
        <p:spPr>
          <a:xfrm>
            <a:off x="4859825" y="1214475"/>
            <a:ext cx="4284175" cy="2857525"/>
          </a:xfrm>
          <a:prstGeom prst="rect">
            <a:avLst/>
          </a:prstGeom>
          <a:noFill/>
          <a:ln>
            <a:noFill/>
          </a:ln>
          <a:effectLst>
            <a:outerShdw blurRad="1428750" dist="9525" dir="1440000" algn="bl" rotWithShape="0">
              <a:srgbClr val="000000">
                <a:alpha val="50000"/>
              </a:srgbClr>
            </a:outerShdw>
            <a:reflection endPos="62000" dist="104775" dir="5400000" fadeDir="5400012" sy="-100000" algn="bl" rotWithShape="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8" name="Google Shape;278;g2b67916b82f_0_0"/>
          <p:cNvSpPr txBox="1">
            <a:spLocks noGrp="1"/>
          </p:cNvSpPr>
          <p:nvPr>
            <p:ph type="title"/>
          </p:nvPr>
        </p:nvSpPr>
        <p:spPr>
          <a:xfrm>
            <a:off x="452975" y="453300"/>
            <a:ext cx="77268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sz="3600"/>
              <a:t>Github Link</a:t>
            </a:r>
            <a:endParaRPr sz="3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4"/>
          <p:cNvSpPr txBox="1"/>
          <p:nvPr/>
        </p:nvSpPr>
        <p:spPr>
          <a:xfrm>
            <a:off x="4425758" y="3115962"/>
            <a:ext cx="2336400" cy="527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SzPts val="2200"/>
              <a:buFont typeface="MuseoModerno"/>
              <a:buNone/>
            </a:pPr>
            <a:r>
              <a:rPr lang="en-US" sz="2200" b="0" i="0" u="none" strike="noStrike" cap="none">
                <a:solidFill>
                  <a:schemeClr val="lt1"/>
                </a:solidFill>
                <a:latin typeface="MuseoModerno"/>
                <a:ea typeface="MuseoModerno"/>
                <a:cs typeface="MuseoModerno"/>
                <a:sym typeface="MuseoModerno"/>
              </a:rPr>
              <a:t>Sahar</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chemeClr val="lt1"/>
              </a:buClr>
              <a:buSzPts val="2200"/>
              <a:buFont typeface="MuseoModerno"/>
              <a:buNone/>
            </a:pPr>
            <a:r>
              <a:rPr lang="en-US" sz="2200" b="0" i="0" u="none" strike="noStrike" cap="none">
                <a:solidFill>
                  <a:schemeClr val="lt1"/>
                </a:solidFill>
                <a:latin typeface="MuseoModerno"/>
                <a:ea typeface="MuseoModerno"/>
                <a:cs typeface="MuseoModerno"/>
                <a:sym typeface="MuseoModerno"/>
              </a:rPr>
              <a:t>Sheikholeslami</a:t>
            </a:r>
            <a:endParaRPr sz="2200" b="0" i="0" u="none" strike="noStrike" cap="none">
              <a:solidFill>
                <a:schemeClr val="lt1"/>
              </a:solidFill>
              <a:latin typeface="MuseoModerno"/>
              <a:ea typeface="MuseoModerno"/>
              <a:cs typeface="MuseoModerno"/>
              <a:sym typeface="MuseoModerno"/>
            </a:endParaRPr>
          </a:p>
        </p:txBody>
      </p:sp>
      <p:pic>
        <p:nvPicPr>
          <p:cNvPr id="119" name="Google Shape;119;p4"/>
          <p:cNvPicPr preferRelativeResize="0"/>
          <p:nvPr/>
        </p:nvPicPr>
        <p:blipFill rotWithShape="1">
          <a:blip r:embed="rId3">
            <a:alphaModFix/>
          </a:blip>
          <a:srcRect/>
          <a:stretch/>
        </p:blipFill>
        <p:spPr>
          <a:xfrm>
            <a:off x="5201840" y="2124390"/>
            <a:ext cx="892485" cy="892500"/>
          </a:xfrm>
          <a:prstGeom prst="rect">
            <a:avLst/>
          </a:prstGeom>
          <a:noFill/>
          <a:ln>
            <a:noFill/>
          </a:ln>
        </p:spPr>
      </p:pic>
      <p:grpSp>
        <p:nvGrpSpPr>
          <p:cNvPr id="120" name="Google Shape;120;p4"/>
          <p:cNvGrpSpPr/>
          <p:nvPr/>
        </p:nvGrpSpPr>
        <p:grpSpPr>
          <a:xfrm>
            <a:off x="5468611" y="2363074"/>
            <a:ext cx="358999" cy="359252"/>
            <a:chOff x="-55595775" y="3982375"/>
            <a:chExt cx="319025" cy="319250"/>
          </a:xfrm>
        </p:grpSpPr>
        <p:sp>
          <p:nvSpPr>
            <p:cNvPr id="121" name="Google Shape;121;p4"/>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4"/>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4"/>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4"/>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4"/>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4"/>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7" name="Google Shape;127;p4"/>
          <p:cNvSpPr txBox="1">
            <a:spLocks noGrp="1"/>
          </p:cNvSpPr>
          <p:nvPr>
            <p:ph type="title"/>
          </p:nvPr>
        </p:nvSpPr>
        <p:spPr>
          <a:xfrm>
            <a:off x="452975" y="453300"/>
            <a:ext cx="2520600" cy="1192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sz="3600"/>
              <a:t>The </a:t>
            </a:r>
            <a:endParaRPr sz="3600"/>
          </a:p>
          <a:p>
            <a:pPr marL="0" lvl="0" indent="0" algn="l" rtl="0">
              <a:lnSpc>
                <a:spcPct val="100000"/>
              </a:lnSpc>
              <a:spcBef>
                <a:spcPts val="0"/>
              </a:spcBef>
              <a:spcAft>
                <a:spcPts val="0"/>
              </a:spcAft>
              <a:buSzPts val="3600"/>
              <a:buNone/>
            </a:pPr>
            <a:r>
              <a:rPr lang="en-US" sz="3600"/>
              <a:t>Team</a:t>
            </a:r>
            <a:endParaRPr sz="3600"/>
          </a:p>
        </p:txBody>
      </p:sp>
      <p:sp>
        <p:nvSpPr>
          <p:cNvPr id="128" name="Google Shape;128;p4"/>
          <p:cNvSpPr txBox="1">
            <a:spLocks noGrp="1"/>
          </p:cNvSpPr>
          <p:nvPr>
            <p:ph type="title"/>
          </p:nvPr>
        </p:nvSpPr>
        <p:spPr>
          <a:xfrm>
            <a:off x="130383" y="3077047"/>
            <a:ext cx="2336400" cy="527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200"/>
              <a:buNone/>
            </a:pPr>
            <a:r>
              <a:rPr lang="en-US"/>
              <a:t>Angel </a:t>
            </a:r>
            <a:endParaRPr/>
          </a:p>
          <a:p>
            <a:pPr marL="0" lvl="0" indent="0" algn="ctr" rtl="0">
              <a:lnSpc>
                <a:spcPct val="100000"/>
              </a:lnSpc>
              <a:spcBef>
                <a:spcPts val="0"/>
              </a:spcBef>
              <a:spcAft>
                <a:spcPts val="0"/>
              </a:spcAft>
              <a:buSzPts val="2200"/>
              <a:buNone/>
            </a:pPr>
            <a:r>
              <a:rPr lang="en-US"/>
              <a:t>Argueta</a:t>
            </a:r>
            <a:br>
              <a:rPr lang="en-US"/>
            </a:br>
            <a:endParaRPr/>
          </a:p>
        </p:txBody>
      </p:sp>
      <p:sp>
        <p:nvSpPr>
          <p:cNvPr id="129" name="Google Shape;129;p4"/>
          <p:cNvSpPr txBox="1">
            <a:spLocks noGrp="1"/>
          </p:cNvSpPr>
          <p:nvPr>
            <p:ph type="title" idx="2"/>
          </p:nvPr>
        </p:nvSpPr>
        <p:spPr>
          <a:xfrm>
            <a:off x="2118987" y="3088368"/>
            <a:ext cx="2336400" cy="527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200"/>
              <a:buNone/>
            </a:pPr>
            <a:r>
              <a:rPr lang="en-US"/>
              <a:t>Creston </a:t>
            </a:r>
            <a:endParaRPr/>
          </a:p>
          <a:p>
            <a:pPr marL="0" lvl="0" indent="0" algn="ctr" rtl="0">
              <a:lnSpc>
                <a:spcPct val="100000"/>
              </a:lnSpc>
              <a:spcBef>
                <a:spcPts val="0"/>
              </a:spcBef>
              <a:spcAft>
                <a:spcPts val="0"/>
              </a:spcAft>
              <a:buSzPts val="2200"/>
              <a:buNone/>
            </a:pPr>
            <a:r>
              <a:rPr lang="en-US"/>
              <a:t>Altiere</a:t>
            </a:r>
            <a:endParaRPr/>
          </a:p>
        </p:txBody>
      </p:sp>
      <p:pic>
        <p:nvPicPr>
          <p:cNvPr id="130" name="Google Shape;130;p4"/>
          <p:cNvPicPr preferRelativeResize="0"/>
          <p:nvPr/>
        </p:nvPicPr>
        <p:blipFill rotWithShape="1">
          <a:blip r:embed="rId3">
            <a:alphaModFix/>
          </a:blip>
          <a:srcRect/>
          <a:stretch/>
        </p:blipFill>
        <p:spPr>
          <a:xfrm>
            <a:off x="2840046" y="2124392"/>
            <a:ext cx="892485" cy="892500"/>
          </a:xfrm>
          <a:prstGeom prst="rect">
            <a:avLst/>
          </a:prstGeom>
          <a:noFill/>
          <a:ln>
            <a:noFill/>
          </a:ln>
        </p:spPr>
      </p:pic>
      <p:grpSp>
        <p:nvGrpSpPr>
          <p:cNvPr id="131" name="Google Shape;131;p4"/>
          <p:cNvGrpSpPr/>
          <p:nvPr/>
        </p:nvGrpSpPr>
        <p:grpSpPr>
          <a:xfrm>
            <a:off x="3129842" y="2363553"/>
            <a:ext cx="314662" cy="358971"/>
            <a:chOff x="-57940525" y="3590375"/>
            <a:chExt cx="279625" cy="319000"/>
          </a:xfrm>
        </p:grpSpPr>
        <p:sp>
          <p:nvSpPr>
            <p:cNvPr id="132" name="Google Shape;132;p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37" name="Google Shape;137;p4"/>
          <p:cNvPicPr preferRelativeResize="0"/>
          <p:nvPr/>
        </p:nvPicPr>
        <p:blipFill rotWithShape="1">
          <a:blip r:embed="rId3">
            <a:alphaModFix/>
          </a:blip>
          <a:srcRect/>
          <a:stretch/>
        </p:blipFill>
        <p:spPr>
          <a:xfrm>
            <a:off x="851462" y="2124402"/>
            <a:ext cx="892485" cy="892500"/>
          </a:xfrm>
          <a:prstGeom prst="rect">
            <a:avLst/>
          </a:prstGeom>
          <a:noFill/>
          <a:ln>
            <a:noFill/>
          </a:ln>
        </p:spPr>
      </p:pic>
      <p:grpSp>
        <p:nvGrpSpPr>
          <p:cNvPr id="138" name="Google Shape;138;p4"/>
          <p:cNvGrpSpPr/>
          <p:nvPr/>
        </p:nvGrpSpPr>
        <p:grpSpPr>
          <a:xfrm>
            <a:off x="1141258" y="2391162"/>
            <a:ext cx="314662" cy="358971"/>
            <a:chOff x="-57940525" y="3590375"/>
            <a:chExt cx="279625" cy="319000"/>
          </a:xfrm>
        </p:grpSpPr>
        <p:sp>
          <p:nvSpPr>
            <p:cNvPr id="139" name="Google Shape;139;p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4" name="Google Shape;144;p4"/>
          <p:cNvSpPr txBox="1">
            <a:spLocks noGrp="1"/>
          </p:cNvSpPr>
          <p:nvPr>
            <p:ph type="title" idx="2"/>
          </p:nvPr>
        </p:nvSpPr>
        <p:spPr>
          <a:xfrm>
            <a:off x="6807599" y="3088368"/>
            <a:ext cx="2336400" cy="527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2200"/>
              <a:buFont typeface="Arial"/>
              <a:buNone/>
            </a:pPr>
            <a:r>
              <a:rPr lang="en-US"/>
              <a:t>Wessley Dennis</a:t>
            </a:r>
            <a:endParaRPr/>
          </a:p>
        </p:txBody>
      </p:sp>
      <p:pic>
        <p:nvPicPr>
          <p:cNvPr id="145" name="Google Shape;145;p4"/>
          <p:cNvPicPr preferRelativeResize="0"/>
          <p:nvPr/>
        </p:nvPicPr>
        <p:blipFill rotWithShape="1">
          <a:blip r:embed="rId3">
            <a:alphaModFix/>
          </a:blip>
          <a:srcRect/>
          <a:stretch/>
        </p:blipFill>
        <p:spPr>
          <a:xfrm>
            <a:off x="7528659" y="2124392"/>
            <a:ext cx="892485" cy="892500"/>
          </a:xfrm>
          <a:prstGeom prst="rect">
            <a:avLst/>
          </a:prstGeom>
          <a:noFill/>
          <a:ln>
            <a:noFill/>
          </a:ln>
        </p:spPr>
      </p:pic>
      <p:grpSp>
        <p:nvGrpSpPr>
          <p:cNvPr id="146" name="Google Shape;146;p4"/>
          <p:cNvGrpSpPr/>
          <p:nvPr/>
        </p:nvGrpSpPr>
        <p:grpSpPr>
          <a:xfrm>
            <a:off x="7818454" y="2363553"/>
            <a:ext cx="314662" cy="358971"/>
            <a:chOff x="-57940525" y="3590375"/>
            <a:chExt cx="279625" cy="319000"/>
          </a:xfrm>
        </p:grpSpPr>
        <p:sp>
          <p:nvSpPr>
            <p:cNvPr id="147" name="Google Shape;147;p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g13931a7407e_1_105"/>
          <p:cNvSpPr txBox="1"/>
          <p:nvPr/>
        </p:nvSpPr>
        <p:spPr>
          <a:xfrm>
            <a:off x="452975" y="1101375"/>
            <a:ext cx="8216892" cy="3631733"/>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chemeClr val="lt1"/>
              </a:buClr>
              <a:buSzPts val="1400"/>
              <a:buFont typeface="Maven Pro"/>
              <a:buChar char="●"/>
            </a:pPr>
            <a:r>
              <a:rPr lang="en-US" dirty="0">
                <a:solidFill>
                  <a:schemeClr val="lt1"/>
                </a:solidFill>
                <a:latin typeface="Maven Pro"/>
                <a:ea typeface="Maven Pro"/>
                <a:cs typeface="Maven Pro"/>
                <a:sym typeface="Maven Pro"/>
              </a:rPr>
              <a:t>Goals:</a:t>
            </a:r>
            <a:endParaRPr dirty="0">
              <a:solidFill>
                <a:schemeClr val="lt1"/>
              </a:solidFill>
              <a:latin typeface="Maven Pro"/>
              <a:ea typeface="Maven Pro"/>
              <a:cs typeface="Maven Pro"/>
              <a:sym typeface="Maven Pro"/>
            </a:endParaRPr>
          </a:p>
          <a:p>
            <a:pPr marL="914400" lvl="1" indent="-317500" algn="just">
              <a:buClr>
                <a:schemeClr val="lt1"/>
              </a:buClr>
              <a:buSzPts val="1400"/>
              <a:buFont typeface="Maven Pro"/>
              <a:buChar char="○"/>
            </a:pPr>
            <a:r>
              <a:rPr lang="en-US" dirty="0">
                <a:solidFill>
                  <a:schemeClr val="lt1"/>
                </a:solidFill>
                <a:latin typeface="Maven Pro"/>
              </a:rPr>
              <a:t>In an era where the volume of news is vast and the pace of updates is rapid, people struggle to keep up with the latest developments in specific areas of interest like sports, technology, health, and more. The challenge lies not just in accessing the news but in quickly understanding the key elements and significance of developments within these categories. </a:t>
            </a:r>
          </a:p>
          <a:p>
            <a:pPr marL="914400" lvl="1" indent="-317500" algn="just">
              <a:buClr>
                <a:schemeClr val="lt1"/>
              </a:buClr>
              <a:buSzPts val="1400"/>
              <a:buFont typeface="Maven Pro"/>
              <a:buChar char="○"/>
            </a:pPr>
            <a:endParaRPr lang="en-US" dirty="0">
              <a:solidFill>
                <a:schemeClr val="lt1"/>
              </a:solidFill>
              <a:latin typeface="Maven Pro"/>
            </a:endParaRPr>
          </a:p>
          <a:p>
            <a:pPr marL="914400" lvl="1" indent="-317500" algn="just">
              <a:buClr>
                <a:schemeClr val="lt1"/>
              </a:buClr>
              <a:buSzPts val="1400"/>
              <a:buFont typeface="Maven Pro"/>
              <a:buChar char="○"/>
            </a:pPr>
            <a:r>
              <a:rPr lang="en-US" dirty="0">
                <a:solidFill>
                  <a:schemeClr val="lt1"/>
                </a:solidFill>
                <a:latin typeface="Maven Pro"/>
              </a:rPr>
              <a:t>This project aims to leverage NLP to distill news articles into concise summaries and categorize them based on entities and topics enabling users to quickly grasp the essence of the latest news in their areas of interest.</a:t>
            </a:r>
          </a:p>
          <a:p>
            <a:pPr marL="914400" lvl="1" indent="-317500">
              <a:buClr>
                <a:schemeClr val="lt1"/>
              </a:buClr>
              <a:buSzPts val="1400"/>
              <a:buFont typeface="Maven Pro"/>
              <a:buChar char="○"/>
            </a:pPr>
            <a:endParaRPr lang="en-US" dirty="0">
              <a:solidFill>
                <a:schemeClr val="lt1"/>
              </a:solidFill>
              <a:latin typeface="Maven Pro"/>
              <a:ea typeface="Maven Pro"/>
              <a:cs typeface="Maven Pro"/>
              <a:sym typeface="Maven Pro"/>
            </a:endParaRPr>
          </a:p>
          <a:p>
            <a:pPr marL="457200" marR="0" lvl="0" indent="-317500" algn="l" rtl="0">
              <a:lnSpc>
                <a:spcPct val="100000"/>
              </a:lnSpc>
              <a:spcBef>
                <a:spcPts val="0"/>
              </a:spcBef>
              <a:spcAft>
                <a:spcPts val="0"/>
              </a:spcAft>
              <a:buClr>
                <a:schemeClr val="lt1"/>
              </a:buClr>
              <a:buSzPts val="1400"/>
              <a:buFont typeface="Maven Pro"/>
              <a:buChar char="●"/>
            </a:pPr>
            <a:r>
              <a:rPr lang="en-US" dirty="0">
                <a:solidFill>
                  <a:schemeClr val="lt1"/>
                </a:solidFill>
                <a:latin typeface="Maven Pro"/>
                <a:ea typeface="Maven Pro"/>
                <a:cs typeface="Maven Pro"/>
                <a:sym typeface="Maven Pro"/>
              </a:rPr>
              <a:t>Problem Relevance:</a:t>
            </a:r>
          </a:p>
          <a:p>
            <a:pPr marL="914400" lvl="1" indent="-317500" algn="l" rtl="0">
              <a:spcBef>
                <a:spcPts val="0"/>
              </a:spcBef>
              <a:spcAft>
                <a:spcPts val="0"/>
              </a:spcAft>
              <a:buClr>
                <a:schemeClr val="lt1"/>
              </a:buClr>
              <a:buSzPts val="1400"/>
              <a:buFont typeface="Maven Pro"/>
              <a:buChar char="○"/>
            </a:pPr>
            <a:r>
              <a:rPr lang="en-US" dirty="0">
                <a:solidFill>
                  <a:schemeClr val="lt1"/>
                </a:solidFill>
                <a:latin typeface="Maven Pro"/>
                <a:ea typeface="Maven Pro"/>
                <a:cs typeface="Maven Pro"/>
                <a:sym typeface="Maven Pro"/>
              </a:rPr>
              <a:t>Targeted Access: Categorized summaries for easy, interest-based information retrieval.</a:t>
            </a:r>
          </a:p>
          <a:p>
            <a:pPr marL="914400" lvl="1" indent="-317500" algn="l" rtl="0">
              <a:spcBef>
                <a:spcPts val="0"/>
              </a:spcBef>
              <a:spcAft>
                <a:spcPts val="0"/>
              </a:spcAft>
              <a:buClr>
                <a:schemeClr val="lt1"/>
              </a:buClr>
              <a:buSzPts val="1400"/>
              <a:buFont typeface="Maven Pro"/>
              <a:buChar char="○"/>
            </a:pPr>
            <a:r>
              <a:rPr lang="en-US" dirty="0">
                <a:solidFill>
                  <a:schemeClr val="lt1"/>
                </a:solidFill>
                <a:latin typeface="Maven Pro"/>
                <a:ea typeface="Maven Pro"/>
                <a:cs typeface="Maven Pro"/>
                <a:sym typeface="Maven Pro"/>
              </a:rPr>
              <a:t>Efficient: Quick, entity-focused summaries for timely news updates.</a:t>
            </a:r>
          </a:p>
          <a:p>
            <a:pPr marL="914400" lvl="1" indent="-317500" algn="l" rtl="0">
              <a:spcBef>
                <a:spcPts val="0"/>
              </a:spcBef>
              <a:spcAft>
                <a:spcPts val="0"/>
              </a:spcAft>
              <a:buClr>
                <a:schemeClr val="lt1"/>
              </a:buClr>
              <a:buSzPts val="1400"/>
              <a:buFont typeface="Maven Pro"/>
              <a:buChar char="○"/>
            </a:pPr>
            <a:r>
              <a:rPr lang="en-US" dirty="0">
                <a:solidFill>
                  <a:schemeClr val="lt1"/>
                </a:solidFill>
                <a:latin typeface="Maven Pro"/>
                <a:ea typeface="Maven Pro"/>
                <a:cs typeface="Maven Pro"/>
                <a:sym typeface="Maven Pro"/>
              </a:rPr>
              <a:t>Accessible: Simplified summaries in English or other predefined language.</a:t>
            </a:r>
          </a:p>
          <a:p>
            <a:pPr marL="914400" lvl="1" indent="-317500" algn="l" rtl="0">
              <a:spcBef>
                <a:spcPts val="0"/>
              </a:spcBef>
              <a:spcAft>
                <a:spcPts val="0"/>
              </a:spcAft>
              <a:buClr>
                <a:schemeClr val="lt1"/>
              </a:buClr>
              <a:buSzPts val="1400"/>
              <a:buFont typeface="Maven Pro"/>
              <a:buChar char="○"/>
            </a:pPr>
            <a:r>
              <a:rPr lang="en-US" dirty="0">
                <a:solidFill>
                  <a:schemeClr val="lt1"/>
                </a:solidFill>
                <a:latin typeface="Maven Pro"/>
                <a:ea typeface="Maven Pro"/>
                <a:cs typeface="Maven Pro"/>
                <a:sym typeface="Maven Pro"/>
              </a:rPr>
              <a:t>Overload Management: Key entity extraction cuts through information clutter.</a:t>
            </a:r>
          </a:p>
        </p:txBody>
      </p:sp>
      <p:sp>
        <p:nvSpPr>
          <p:cNvPr id="157" name="Google Shape;157;g13931a7407e_1_105"/>
          <p:cNvSpPr txBox="1">
            <a:spLocks noGrp="1"/>
          </p:cNvSpPr>
          <p:nvPr>
            <p:ph type="title"/>
          </p:nvPr>
        </p:nvSpPr>
        <p:spPr>
          <a:xfrm>
            <a:off x="452975" y="453300"/>
            <a:ext cx="77268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sz="3600"/>
              <a:t>Problem Definition (5 points)</a:t>
            </a:r>
            <a:endParaRPr sz="3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g1a981ed7515_1_22"/>
          <p:cNvSpPr txBox="1"/>
          <p:nvPr/>
        </p:nvSpPr>
        <p:spPr>
          <a:xfrm>
            <a:off x="5780725" y="3338475"/>
            <a:ext cx="31227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aven Pro"/>
              <a:ea typeface="Maven Pro"/>
              <a:cs typeface="Maven Pro"/>
              <a:sym typeface="Maven Pro"/>
            </a:endParaRPr>
          </a:p>
        </p:txBody>
      </p:sp>
      <p:sp>
        <p:nvSpPr>
          <p:cNvPr id="163" name="Google Shape;163;g1a981ed7515_1_22"/>
          <p:cNvSpPr txBox="1">
            <a:spLocks noGrp="1"/>
          </p:cNvSpPr>
          <p:nvPr>
            <p:ph type="title"/>
          </p:nvPr>
        </p:nvSpPr>
        <p:spPr>
          <a:xfrm>
            <a:off x="452975" y="453300"/>
            <a:ext cx="77268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sz="3600"/>
              <a:t>Data Collection (5 points):</a:t>
            </a:r>
            <a:endParaRPr sz="3600"/>
          </a:p>
        </p:txBody>
      </p:sp>
      <p:sp>
        <p:nvSpPr>
          <p:cNvPr id="164" name="Google Shape;164;g1a981ed7515_1_22"/>
          <p:cNvSpPr txBox="1"/>
          <p:nvPr/>
        </p:nvSpPr>
        <p:spPr>
          <a:xfrm>
            <a:off x="452975" y="1101375"/>
            <a:ext cx="7919100" cy="3631733"/>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chemeClr val="lt1"/>
              </a:buClr>
              <a:buSzPts val="1400"/>
              <a:buFont typeface="Wingdings" panose="05000000000000000000" pitchFamily="2" charset="2"/>
              <a:buChar char="Ø"/>
            </a:pPr>
            <a:r>
              <a:rPr lang="en-US" dirty="0">
                <a:solidFill>
                  <a:schemeClr val="lt1"/>
                </a:solidFill>
                <a:latin typeface="Maven Pro"/>
                <a:ea typeface="Maven Pro"/>
                <a:cs typeface="Maven Pro"/>
                <a:sym typeface="Maven Pro"/>
              </a:rPr>
              <a:t>Source and Size</a:t>
            </a:r>
          </a:p>
          <a:p>
            <a:pPr marL="139700" marR="0" lvl="0" algn="l" rtl="0">
              <a:lnSpc>
                <a:spcPct val="100000"/>
              </a:lnSpc>
              <a:spcBef>
                <a:spcPts val="0"/>
              </a:spcBef>
              <a:spcAft>
                <a:spcPts val="0"/>
              </a:spcAft>
              <a:buClr>
                <a:schemeClr val="lt1"/>
              </a:buClr>
              <a:buSzPts val="1400"/>
            </a:pPr>
            <a:endParaRPr lang="en-US" dirty="0">
              <a:solidFill>
                <a:schemeClr val="lt1"/>
              </a:solidFill>
              <a:latin typeface="Maven Pro"/>
              <a:ea typeface="Maven Pro"/>
              <a:cs typeface="Maven Pro"/>
              <a:sym typeface="Maven Pro"/>
            </a:endParaRPr>
          </a:p>
          <a:p>
            <a:pPr marL="457200" marR="0" lvl="0" indent="-317500" algn="l" rtl="0">
              <a:lnSpc>
                <a:spcPct val="100000"/>
              </a:lnSpc>
              <a:spcBef>
                <a:spcPts val="0"/>
              </a:spcBef>
              <a:spcAft>
                <a:spcPts val="0"/>
              </a:spcAft>
              <a:buClr>
                <a:schemeClr val="lt1"/>
              </a:buClr>
              <a:buSzPts val="1400"/>
              <a:buFont typeface="Maven Pro"/>
              <a:buChar char="●"/>
            </a:pPr>
            <a:r>
              <a:rPr lang="en-US" dirty="0">
                <a:solidFill>
                  <a:schemeClr val="lt1"/>
                </a:solidFill>
                <a:latin typeface="Maven Pro"/>
                <a:ea typeface="Maven Pro"/>
                <a:cs typeface="Maven Pro"/>
                <a:sym typeface="Maven Pro"/>
              </a:rPr>
              <a:t>Source: Newsdata.io, through its API, offers access to news articles aggregated from hundreds of credible sources worldwide.</a:t>
            </a:r>
          </a:p>
          <a:p>
            <a:pPr marL="457200" marR="0" lvl="0" indent="-317500" algn="l" rtl="0">
              <a:lnSpc>
                <a:spcPct val="100000"/>
              </a:lnSpc>
              <a:spcBef>
                <a:spcPts val="0"/>
              </a:spcBef>
              <a:spcAft>
                <a:spcPts val="0"/>
              </a:spcAft>
              <a:buClr>
                <a:schemeClr val="lt1"/>
              </a:buClr>
              <a:buSzPts val="1400"/>
              <a:buFont typeface="Maven Pro"/>
              <a:buChar char="●"/>
            </a:pPr>
            <a:endParaRPr lang="en-US" dirty="0">
              <a:solidFill>
                <a:schemeClr val="lt1"/>
              </a:solidFill>
              <a:latin typeface="Maven Pro"/>
              <a:ea typeface="Maven Pro"/>
              <a:cs typeface="Maven Pro"/>
              <a:sym typeface="Maven Pro"/>
            </a:endParaRPr>
          </a:p>
          <a:p>
            <a:pPr marL="457200" lvl="7" indent="-317500">
              <a:buClr>
                <a:schemeClr val="lt1"/>
              </a:buClr>
              <a:buSzPts val="1400"/>
              <a:buFont typeface="Maven Pro"/>
              <a:buChar char="●"/>
            </a:pPr>
            <a:r>
              <a:rPr lang="en-US" dirty="0">
                <a:solidFill>
                  <a:schemeClr val="lt1"/>
                </a:solidFill>
                <a:latin typeface="Maven Pro"/>
                <a:ea typeface="Maven Pro"/>
                <a:cs typeface="Maven Pro"/>
                <a:sym typeface="Maven Pro"/>
              </a:rPr>
              <a:t>Size: The dataset is dynamic, with daily updates adding thousands of new articles, ensuring a vast and varied pool of data for analysis.</a:t>
            </a:r>
          </a:p>
          <a:p>
            <a:pPr marL="139700" lvl="7">
              <a:buClr>
                <a:schemeClr val="lt1"/>
              </a:buClr>
              <a:buSzPts val="1400"/>
            </a:pPr>
            <a:endParaRPr lang="en-US" dirty="0">
              <a:solidFill>
                <a:schemeClr val="lt1"/>
              </a:solidFill>
              <a:latin typeface="Maven Pro"/>
              <a:ea typeface="Maven Pro"/>
              <a:cs typeface="Maven Pro"/>
              <a:sym typeface="Maven Pro"/>
            </a:endParaRPr>
          </a:p>
          <a:p>
            <a:pPr marL="425450" lvl="7" indent="-285750">
              <a:buClr>
                <a:schemeClr val="lt1"/>
              </a:buClr>
              <a:buSzPts val="1400"/>
              <a:buFont typeface="Wingdings" panose="05000000000000000000" pitchFamily="2" charset="2"/>
              <a:buChar char="Ø"/>
            </a:pPr>
            <a:r>
              <a:rPr lang="en-US" dirty="0">
                <a:solidFill>
                  <a:schemeClr val="lt1"/>
                </a:solidFill>
                <a:latin typeface="Maven Pro"/>
                <a:ea typeface="Maven Pro"/>
                <a:cs typeface="Maven Pro"/>
                <a:sym typeface="Maven Pro"/>
              </a:rPr>
              <a:t>Quality and Relevance</a:t>
            </a:r>
          </a:p>
          <a:p>
            <a:pPr marL="457200" lvl="5" indent="-317500">
              <a:buClr>
                <a:schemeClr val="lt1"/>
              </a:buClr>
              <a:buSzPts val="1400"/>
              <a:buFont typeface="Maven Pro"/>
              <a:buChar char="●"/>
            </a:pPr>
            <a:endParaRPr lang="en-US" dirty="0">
              <a:solidFill>
                <a:schemeClr val="lt1"/>
              </a:solidFill>
              <a:latin typeface="Maven Pro"/>
              <a:ea typeface="Maven Pro"/>
              <a:cs typeface="Maven Pro"/>
              <a:sym typeface="Maven Pro"/>
            </a:endParaRPr>
          </a:p>
          <a:p>
            <a:pPr marL="457200" marR="0" lvl="0" indent="-317500" algn="l" rtl="0">
              <a:lnSpc>
                <a:spcPct val="100000"/>
              </a:lnSpc>
              <a:spcBef>
                <a:spcPts val="0"/>
              </a:spcBef>
              <a:spcAft>
                <a:spcPts val="0"/>
              </a:spcAft>
              <a:buClr>
                <a:schemeClr val="lt1"/>
              </a:buClr>
              <a:buSzPts val="1400"/>
              <a:buFont typeface="Maven Pro"/>
              <a:buChar char="●"/>
            </a:pPr>
            <a:r>
              <a:rPr lang="en-US" dirty="0">
                <a:solidFill>
                  <a:schemeClr val="lt1"/>
                </a:solidFill>
                <a:latin typeface="Maven Pro"/>
                <a:ea typeface="Maven Pro"/>
                <a:cs typeface="Maven Pro"/>
                <a:sym typeface="Maven Pro"/>
              </a:rPr>
              <a:t>Quality: Newsdata.io ensures high data quality by aggregating content from reputable sources which aids in fetching relevant and reliable data for summarization.</a:t>
            </a:r>
          </a:p>
          <a:p>
            <a:pPr marL="457200" marR="0" lvl="0" indent="-317500" algn="l" rtl="0">
              <a:lnSpc>
                <a:spcPct val="100000"/>
              </a:lnSpc>
              <a:spcBef>
                <a:spcPts val="0"/>
              </a:spcBef>
              <a:spcAft>
                <a:spcPts val="0"/>
              </a:spcAft>
              <a:buClr>
                <a:schemeClr val="lt1"/>
              </a:buClr>
              <a:buSzPts val="1400"/>
              <a:buFont typeface="Maven Pro"/>
              <a:buChar char="●"/>
            </a:pPr>
            <a:endParaRPr lang="en-US" dirty="0">
              <a:solidFill>
                <a:schemeClr val="lt1"/>
              </a:solidFill>
              <a:latin typeface="Maven Pro"/>
              <a:ea typeface="Maven Pro"/>
              <a:cs typeface="Maven Pro"/>
              <a:sym typeface="Maven Pro"/>
            </a:endParaRPr>
          </a:p>
          <a:p>
            <a:pPr marL="457200" marR="0" lvl="0" indent="-317500" algn="l" rtl="0">
              <a:lnSpc>
                <a:spcPct val="100000"/>
              </a:lnSpc>
              <a:spcBef>
                <a:spcPts val="0"/>
              </a:spcBef>
              <a:spcAft>
                <a:spcPts val="0"/>
              </a:spcAft>
              <a:buClr>
                <a:schemeClr val="lt1"/>
              </a:buClr>
              <a:buSzPts val="1400"/>
              <a:buFont typeface="Maven Pro"/>
              <a:buChar char="●"/>
            </a:pPr>
            <a:r>
              <a:rPr lang="en-US" dirty="0">
                <a:solidFill>
                  <a:schemeClr val="lt1"/>
                </a:solidFill>
                <a:latin typeface="Maven Pro"/>
                <a:ea typeface="Maven Pro"/>
                <a:cs typeface="Maven Pro"/>
                <a:sym typeface="Maven Pro"/>
              </a:rPr>
              <a:t>Relevance: </a:t>
            </a:r>
            <a:r>
              <a:rPr lang="en-US">
                <a:solidFill>
                  <a:schemeClr val="lt1"/>
                </a:solidFill>
                <a:latin typeface="Maven Pro"/>
                <a:ea typeface="Maven Pro"/>
                <a:cs typeface="Maven Pro"/>
                <a:sym typeface="Maven Pro"/>
              </a:rPr>
              <a:t>The information </a:t>
            </a:r>
            <a:r>
              <a:rPr lang="en-US" dirty="0">
                <a:solidFill>
                  <a:schemeClr val="lt1"/>
                </a:solidFill>
                <a:latin typeface="Maven Pro"/>
                <a:ea typeface="Maven Pro"/>
                <a:cs typeface="Maven Pro"/>
                <a:sym typeface="Maven Pro"/>
              </a:rPr>
              <a:t>provided by newsdata.io is directly aligned with the project’s goal to offer summaries based on specific interests, ensuring the data's relevance to the problem of delivering categorized news insights.</a:t>
            </a:r>
            <a:endParaRPr dirty="0">
              <a:solidFill>
                <a:schemeClr val="lt1"/>
              </a:solidFill>
              <a:latin typeface="Maven Pro"/>
              <a:ea typeface="Maven Pro"/>
              <a:cs typeface="Maven Pro"/>
              <a:sym typeface="Maven Pr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g13931a7407e_1_91"/>
          <p:cNvSpPr txBox="1">
            <a:spLocks noGrp="1"/>
          </p:cNvSpPr>
          <p:nvPr>
            <p:ph type="title"/>
          </p:nvPr>
        </p:nvSpPr>
        <p:spPr>
          <a:xfrm>
            <a:off x="452975" y="467725"/>
            <a:ext cx="77268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9500"/>
              <a:buNone/>
            </a:pPr>
            <a:r>
              <a:rPr lang="en-US" sz="3600"/>
              <a:t>Data Preprocessing (5 points)</a:t>
            </a:r>
            <a:endParaRPr sz="3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13928daf9bf_0_20"/>
          <p:cNvSpPr txBox="1">
            <a:spLocks noGrp="1"/>
          </p:cNvSpPr>
          <p:nvPr>
            <p:ph type="title"/>
          </p:nvPr>
        </p:nvSpPr>
        <p:spPr>
          <a:xfrm>
            <a:off x="452975" y="453300"/>
            <a:ext cx="77268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sz="3600"/>
              <a:t>Feature Engineering (5 points):</a:t>
            </a:r>
            <a:endParaRPr sz="36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g13928daf9bf_0_27"/>
          <p:cNvSpPr txBox="1">
            <a:spLocks noGrp="1"/>
          </p:cNvSpPr>
          <p:nvPr>
            <p:ph type="title"/>
          </p:nvPr>
        </p:nvSpPr>
        <p:spPr>
          <a:xfrm>
            <a:off x="452975" y="453300"/>
            <a:ext cx="77268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sz="3600"/>
              <a:t>Model Selection and Architecture (10 points):</a:t>
            </a:r>
            <a:endParaRPr sz="36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3" name="Google Shape;233;g13931a7407e_1_71"/>
          <p:cNvSpPr txBox="1">
            <a:spLocks noGrp="1"/>
          </p:cNvSpPr>
          <p:nvPr>
            <p:ph type="title"/>
          </p:nvPr>
        </p:nvSpPr>
        <p:spPr>
          <a:xfrm>
            <a:off x="452975" y="453300"/>
            <a:ext cx="77268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sz="3600"/>
              <a:t>Training and Evaluation (10 points):</a:t>
            </a:r>
            <a:endParaRPr sz="3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g1efdb267719_0_28"/>
          <p:cNvSpPr txBox="1"/>
          <p:nvPr/>
        </p:nvSpPr>
        <p:spPr>
          <a:xfrm>
            <a:off x="5780725" y="3338475"/>
            <a:ext cx="31227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aven Pro"/>
              <a:ea typeface="Maven Pro"/>
              <a:cs typeface="Maven Pro"/>
              <a:sym typeface="Maven Pro"/>
            </a:endParaRPr>
          </a:p>
        </p:txBody>
      </p:sp>
      <p:sp>
        <p:nvSpPr>
          <p:cNvPr id="246" name="Google Shape;246;g1efdb267719_0_28"/>
          <p:cNvSpPr txBox="1">
            <a:spLocks noGrp="1"/>
          </p:cNvSpPr>
          <p:nvPr>
            <p:ph type="title"/>
          </p:nvPr>
        </p:nvSpPr>
        <p:spPr>
          <a:xfrm>
            <a:off x="452975" y="453300"/>
            <a:ext cx="77268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sz="3600"/>
              <a:t>Results and Discussion during Presentation (5 points):</a:t>
            </a:r>
            <a:endParaRPr sz="3600"/>
          </a:p>
        </p:txBody>
      </p:sp>
    </p:spTree>
  </p:cSld>
  <p:clrMapOvr>
    <a:masterClrMapping/>
  </p:clrMapOvr>
</p:sld>
</file>

<file path=ppt/theme/theme1.xml><?xml version="1.0" encoding="utf-8"?>
<a:theme xmlns:a="http://schemas.openxmlformats.org/drawingml/2006/main" name="Artificial Intelligence in Chemistry Services Company Profile by Slidesgo">
  <a:themeElements>
    <a:clrScheme name="Simple Light">
      <a:dk1>
        <a:srgbClr val="000000"/>
      </a:dk1>
      <a:lt1>
        <a:srgbClr val="FFFFFF"/>
      </a:lt1>
      <a:dk2>
        <a:srgbClr val="F60863"/>
      </a:dk2>
      <a:lt2>
        <a:srgbClr val="11000B"/>
      </a:lt2>
      <a:accent1>
        <a:srgbClr val="41046C"/>
      </a:accent1>
      <a:accent2>
        <a:srgbClr val="D16D0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347</Words>
  <Application>Microsoft Office PowerPoint</Application>
  <PresentationFormat>On-screen Show (16:9)</PresentationFormat>
  <Paragraphs>39</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Wingdings</vt:lpstr>
      <vt:lpstr>MuseoModerno</vt:lpstr>
      <vt:lpstr>Arial</vt:lpstr>
      <vt:lpstr>Maven Pro</vt:lpstr>
      <vt:lpstr>MuseoModerno ExtraBold</vt:lpstr>
      <vt:lpstr>Aptos</vt:lpstr>
      <vt:lpstr>Artificial Intelligence in Chemistry Services Company Profile by Slidesgo</vt:lpstr>
      <vt:lpstr>Project 2: News2GO Entity-Driven Summarization for Categorized News Insights </vt:lpstr>
      <vt:lpstr>The  Team</vt:lpstr>
      <vt:lpstr>Problem Definition (5 points)</vt:lpstr>
      <vt:lpstr>Data Collection (5 points):</vt:lpstr>
      <vt:lpstr>Data Preprocessing (5 points)</vt:lpstr>
      <vt:lpstr>Feature Engineering (5 points):</vt:lpstr>
      <vt:lpstr>Model Selection and Architecture (10 points):</vt:lpstr>
      <vt:lpstr>Training and Evaluation (10 points):</vt:lpstr>
      <vt:lpstr>Results and Discussion during Presentation (5 points):</vt:lpstr>
      <vt:lpstr>Github Link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 Email Spam Detection </dc:title>
  <dc:creator>Abraham Bidhendi</dc:creator>
  <cp:lastModifiedBy>Angel Argueta</cp:lastModifiedBy>
  <cp:revision>1</cp:revision>
  <dcterms:modified xsi:type="dcterms:W3CDTF">2024-03-23T08:44:57Z</dcterms:modified>
</cp:coreProperties>
</file>